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64" r:id="rId2"/>
    <p:sldId id="296" r:id="rId3"/>
    <p:sldId id="262" r:id="rId4"/>
    <p:sldId id="280" r:id="rId5"/>
    <p:sldId id="282" r:id="rId6"/>
    <p:sldId id="274" r:id="rId7"/>
    <p:sldId id="283" r:id="rId8"/>
    <p:sldId id="270" r:id="rId9"/>
    <p:sldId id="285" r:id="rId10"/>
    <p:sldId id="266" r:id="rId11"/>
    <p:sldId id="278" r:id="rId12"/>
    <p:sldId id="258" r:id="rId13"/>
    <p:sldId id="281" r:id="rId14"/>
    <p:sldId id="286" r:id="rId15"/>
    <p:sldId id="297" r:id="rId16"/>
    <p:sldId id="284" r:id="rId17"/>
    <p:sldId id="272" r:id="rId18"/>
    <p:sldId id="267" r:id="rId19"/>
    <p:sldId id="290" r:id="rId20"/>
    <p:sldId id="268" r:id="rId21"/>
    <p:sldId id="294" r:id="rId22"/>
    <p:sldId id="260" r:id="rId23"/>
    <p:sldId id="271" r:id="rId24"/>
    <p:sldId id="276" r:id="rId25"/>
    <p:sldId id="261" r:id="rId26"/>
    <p:sldId id="295" r:id="rId27"/>
    <p:sldId id="291" r:id="rId28"/>
    <p:sldId id="292" r:id="rId29"/>
    <p:sldId id="265" r:id="rId30"/>
    <p:sldId id="269" r:id="rId31"/>
    <p:sldId id="257" r:id="rId32"/>
    <p:sldId id="288" r:id="rId33"/>
    <p:sldId id="298" r:id="rId34"/>
    <p:sldId id="299" r:id="rId35"/>
    <p:sldId id="27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23FEE3-A93E-4E2E-B0F0-F7A89DC20CE3}">
          <p14:sldIdLst/>
        </p14:section>
        <p14:section name="Welcome" id="{C94AE370-FC0B-4D43-9522-96BAC19EE01E}">
          <p14:sldIdLst/>
        </p14:section>
        <p14:section name="About Us" id="{D4C7E788-E132-4FC3-8608-9B9D1CB01C00}">
          <p14:sldIdLst>
            <p14:sldId id="264"/>
            <p14:sldId id="296"/>
            <p14:sldId id="262"/>
          </p14:sldIdLst>
        </p14:section>
        <p14:section name="Our Service" id="{9B5D9232-5D54-4A07-98F5-EC6EA3071F94}">
          <p14:sldIdLst>
            <p14:sldId id="280"/>
            <p14:sldId id="282"/>
          </p14:sldIdLst>
        </p14:section>
        <p14:section name="Our Team" id="{63F47805-9D9A-495B-AA9A-C71ED549D389}">
          <p14:sldIdLst>
            <p14:sldId id="274"/>
            <p14:sldId id="283"/>
            <p14:sldId id="270"/>
            <p14:sldId id="285"/>
          </p14:sldIdLst>
        </p14:section>
        <p14:section name="Graphic and Text" id="{EBEEF69D-652E-4110-8FD2-7F0182D2BBA9}">
          <p14:sldIdLst>
            <p14:sldId id="266"/>
            <p14:sldId id="278"/>
            <p14:sldId id="258"/>
            <p14:sldId id="281"/>
            <p14:sldId id="286"/>
            <p14:sldId id="297"/>
            <p14:sldId id="284"/>
            <p14:sldId id="272"/>
            <p14:sldId id="267"/>
            <p14:sldId id="290"/>
            <p14:sldId id="268"/>
            <p14:sldId id="294"/>
          </p14:sldIdLst>
        </p14:section>
        <p14:section name="Portfolio" id="{B60A4C55-5F55-4417-B942-F69A51D64997}">
          <p14:sldIdLst>
            <p14:sldId id="260"/>
            <p14:sldId id="271"/>
            <p14:sldId id="276"/>
            <p14:sldId id="261"/>
            <p14:sldId id="295"/>
            <p14:sldId id="291"/>
            <p14:sldId id="292"/>
          </p14:sldIdLst>
        </p14:section>
        <p14:section name="Other" id="{88B00907-0694-42BB-BD73-9952BC4B5170}">
          <p14:sldIdLst>
            <p14:sldId id="265"/>
            <p14:sldId id="269"/>
            <p14:sldId id="257"/>
            <p14:sldId id="288"/>
            <p14:sldId id="298"/>
            <p14:sldId id="299"/>
          </p14:sldIdLst>
        </p14:section>
        <p14:section name="Find Us" id="{BF03C2E0-B239-463E-80E3-9880F82AA5F5}">
          <p14:sldIdLst>
            <p14:sldId id="279"/>
          </p14:sldIdLst>
        </p14:section>
      </p14:sectionLst>
    </p:ex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 showGuides="1">
      <p:cViewPr varScale="1">
        <p:scale>
          <a:sx n="166" d="100"/>
          <a:sy n="166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194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27.0</c:v>
                </c:pt>
                <c:pt idx="1">
                  <c:v>73.0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2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67.0</c:v>
                </c:pt>
                <c:pt idx="1">
                  <c:v>33.0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</c:v>
                </c:pt>
                <c:pt idx="1">
                  <c:v>2nd </c:v>
                </c:pt>
                <c:pt idx="2">
                  <c:v>3rd </c:v>
                </c:pt>
                <c:pt idx="3">
                  <c:v>4th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80.0</c:v>
                </c:pt>
                <c:pt idx="1">
                  <c:v>30.0</c:v>
                </c:pt>
                <c:pt idx="2">
                  <c:v>48.0</c:v>
                </c:pt>
                <c:pt idx="3">
                  <c:v>58.0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2nd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9300.0</c:v>
                </c:pt>
                <c:pt idx="1">
                  <c:v>8000.0</c:v>
                </c:pt>
                <c:pt idx="2">
                  <c:v>7500.0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1st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8700.0</c:v>
                </c:pt>
                <c:pt idx="1">
                  <c:v>7500.0</c:v>
                </c:pt>
                <c:pt idx="2">
                  <c:v>8900.0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22128744"/>
        <c:axId val="1822131720"/>
      </c:barChart>
      <c:catAx>
        <c:axId val="1822128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22131720"/>
        <c:crosses val="autoZero"/>
        <c:auto val="1"/>
        <c:lblAlgn val="ctr"/>
        <c:lblOffset val="100"/>
        <c:noMultiLvlLbl val="0"/>
      </c:catAx>
      <c:valAx>
        <c:axId val="1822131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2128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360488837201"/>
          <c:y val="0.911501785001627"/>
          <c:w val="0.315279022325599"/>
          <c:h val="0.0884982149983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 A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9.0</c:v>
                </c:pt>
                <c:pt idx="1">
                  <c:v>8.0</c:v>
                </c:pt>
                <c:pt idx="2">
                  <c:v>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6.0</c:v>
                </c:pt>
                <c:pt idx="1">
                  <c:v>9.0</c:v>
                </c:pt>
                <c:pt idx="2">
                  <c:v>10.0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Product C</c:v>
                </c:pt>
              </c:strCache>
            </c:strRef>
          </c:tx>
          <c:spPr>
            <a:ln w="2857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8.0</c:v>
                </c:pt>
                <c:pt idx="1">
                  <c:v>5.0</c:v>
                </c:pt>
                <c:pt idx="2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3446392"/>
        <c:axId val="1821877544"/>
      </c:lineChart>
      <c:catAx>
        <c:axId val="187344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877544"/>
        <c:crosses val="autoZero"/>
        <c:auto val="1"/>
        <c:lblAlgn val="ctr"/>
        <c:lblOffset val="100"/>
        <c:noMultiLvlLbl val="0"/>
      </c:catAx>
      <c:valAx>
        <c:axId val="182187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3446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263249008768"/>
          <c:y val="0.920682414698163"/>
          <c:w val="0.365770815882057"/>
          <c:h val="0.07895833763733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42EA1-007D-4995-B137-42500291B5DE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CD1F8-94E7-4A2F-91F5-26B5D3722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3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4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85" y="1358976"/>
            <a:ext cx="3816628" cy="8144472"/>
          </a:xfrm>
          <a:prstGeom prst="rect">
            <a:avLst/>
          </a:prstGeom>
        </p:spPr>
      </p:pic>
      <p:sp>
        <p:nvSpPr>
          <p:cNvPr id="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35216" y="2576655"/>
            <a:ext cx="3184236" cy="579079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9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" presetClass="entr" presetSubtype="4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4064000" cy="6858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4064000" y="-1"/>
            <a:ext cx="4064000" cy="685800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128000" y="-1"/>
            <a:ext cx="4064000" cy="6858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1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3961" y="377681"/>
            <a:ext cx="5554730" cy="296417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6173786" y="3516141"/>
            <a:ext cx="5554730" cy="296417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6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-1"/>
            <a:ext cx="4209143" cy="3429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4209143" y="-1"/>
            <a:ext cx="7982857" cy="685800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6096000" cy="3429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"/>
            <a:ext cx="6096000" cy="3428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3428998"/>
            <a:ext cx="6096000" cy="3429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29000"/>
            <a:ext cx="6096000" cy="3428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4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3429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29000"/>
            <a:ext cx="12192000" cy="3428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3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0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3961" y="1563664"/>
            <a:ext cx="2789302" cy="453399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6173786" y="1563664"/>
            <a:ext cx="2789302" cy="453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0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3134374" y="1563664"/>
            <a:ext cx="2789302" cy="453399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8927277" y="1563664"/>
            <a:ext cx="2789302" cy="453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2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8724" y="388620"/>
            <a:ext cx="5637276" cy="608076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1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3294742" y="388620"/>
            <a:ext cx="8438533" cy="608076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5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 flipH="1">
            <a:off x="8806880" y="0"/>
            <a:ext cx="33851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3464976" y="2013213"/>
            <a:ext cx="3574729" cy="199147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576861" y="3125040"/>
            <a:ext cx="1266794" cy="17087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1032569" y="3056096"/>
            <a:ext cx="2758388" cy="17300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7579519" y="3759995"/>
            <a:ext cx="578644" cy="104775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5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2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 flipH="1">
            <a:off x="0" y="0"/>
            <a:ext cx="33851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413" y="1052347"/>
            <a:ext cx="6235488" cy="3568384"/>
          </a:xfrm>
          <a:prstGeom prst="rect">
            <a:avLst/>
          </a:prstGeom>
        </p:spPr>
      </p:pic>
      <p:sp>
        <p:nvSpPr>
          <p:cNvPr id="12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424568" y="1264747"/>
            <a:ext cx="4707542" cy="295615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4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3337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708855" y="716316"/>
            <a:ext cx="3249790" cy="3249788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 smtClean="0"/>
              <a:t>CLICK THIS ICON FOR ADD PICTURE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2514599" y="4503384"/>
            <a:ext cx="1638302" cy="1638302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lang="en-US" dirty="0" smtClean="0"/>
              <a:t>CLICK THIS ICON FOR ADD PICTURE</a:t>
            </a:r>
          </a:p>
        </p:txBody>
      </p:sp>
    </p:spTree>
    <p:extLst>
      <p:ext uri="{BB962C8B-B14F-4D97-AF65-F5344CB8AC3E}">
        <p14:creationId xmlns:p14="http://schemas.microsoft.com/office/powerpoint/2010/main" val="420681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3551582" y="1364970"/>
            <a:ext cx="8640417" cy="496956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0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46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5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0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2" y="1473276"/>
            <a:ext cx="6096000" cy="35178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95999" y="1473276"/>
            <a:ext cx="6096002" cy="35178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2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2" y="1510056"/>
            <a:ext cx="3048001" cy="4604993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7999" y="1510055"/>
            <a:ext cx="3048000" cy="460499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95998" y="1510056"/>
            <a:ext cx="3048001" cy="4604993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9143999" y="1510055"/>
            <a:ext cx="3048000" cy="460499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2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4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decel="10000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11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3" y="4004452"/>
            <a:ext cx="2438403" cy="2441116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438395" y="1563665"/>
            <a:ext cx="2438403" cy="244078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4876797" y="4004452"/>
            <a:ext cx="2438403" cy="2441116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315195" y="1563665"/>
            <a:ext cx="2438403" cy="2441116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9753598" y="4004452"/>
            <a:ext cx="2438403" cy="2441116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7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11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267200" y="0"/>
            <a:ext cx="3962400" cy="4343401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229600" y="0"/>
            <a:ext cx="3962400" cy="217008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229600" y="2170083"/>
            <a:ext cx="3962400" cy="21733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783773" y="627456"/>
            <a:ext cx="2699656" cy="2699654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 smtClean="0"/>
              <a:t>CLICK THIS ICON FOR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572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203267" y="1765300"/>
            <a:ext cx="2413004" cy="2413002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 smtClean="0"/>
              <a:t>CLICK THIS ICON FOR ADD PICTURE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4889499" y="1765300"/>
            <a:ext cx="2413004" cy="2413002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 smtClean="0"/>
              <a:t>CLICK THIS ICON FOR ADD PICTURE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8575727" y="1765300"/>
            <a:ext cx="2413004" cy="2413002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 smtClean="0"/>
              <a:t>CLICK THIS ICON FOR ADD PICTURE</a:t>
            </a:r>
          </a:p>
        </p:txBody>
      </p:sp>
    </p:spTree>
    <p:extLst>
      <p:ext uri="{BB962C8B-B14F-4D97-AF65-F5344CB8AC3E}">
        <p14:creationId xmlns:p14="http://schemas.microsoft.com/office/powerpoint/2010/main" val="354956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52" y="1790498"/>
            <a:ext cx="5091948" cy="2913972"/>
          </a:xfrm>
          <a:prstGeom prst="rect">
            <a:avLst/>
          </a:prstGeom>
        </p:spPr>
      </p:pic>
      <p:sp>
        <p:nvSpPr>
          <p:cNvPr id="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636655" y="1967219"/>
            <a:ext cx="3828276" cy="2410746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THIS ICON FOR ADD PICTURE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1061" y="256149"/>
            <a:ext cx="5724938" cy="64164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 baseline="0">
                <a:latin typeface="Lato Black" panose="020F0A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TITTLE HERE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059" y="796876"/>
            <a:ext cx="5724939" cy="2980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/>
              <a:t>Click for Your 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2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D400-376A-4705-B017-BF7B1CC2CFC7}" type="datetimeFigureOut">
              <a:rPr lang="en-US" smtClean="0"/>
              <a:pPr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CFA6-18EB-481C-B5E8-9F4B42F22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1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  <p:sldLayoutId id="2147483650" r:id="rId25"/>
    <p:sldLayoutId id="2147483670" r:id="rId2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92881" y="844421"/>
            <a:ext cx="5146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Lato" panose="020F0502020204030203" pitchFamily="34" charset="0"/>
              </a:rPr>
              <a:t>WHO </a:t>
            </a:r>
            <a:r>
              <a:rPr lang="en-US" sz="32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WE</a:t>
            </a:r>
            <a:r>
              <a:rPr lang="en-US" sz="3200" dirty="0" smtClean="0">
                <a:solidFill>
                  <a:schemeClr val="tx2"/>
                </a:solidFill>
                <a:latin typeface="Lato" panose="020F0502020204030203" pitchFamily="34" charset="0"/>
              </a:rPr>
              <a:t> ARE?</a:t>
            </a:r>
          </a:p>
          <a:p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</a:rPr>
              <a:t>We are an Element 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That is Ready to Assist Your Business to </a:t>
            </a:r>
            <a:r>
              <a:rPr lang="en-US" sz="2400" dirty="0" smtClean="0">
                <a:solidFill>
                  <a:schemeClr val="tx2"/>
                </a:solidFill>
                <a:latin typeface="Lato" panose="020F0502020204030203" pitchFamily="34" charset="0"/>
              </a:rPr>
              <a:t>Grow.</a:t>
            </a:r>
            <a:endParaRPr lang="en-US" sz="2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881" y="2320260"/>
            <a:ext cx="51466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Lato" panose="020F0502020204030203" pitchFamily="34" charset="0"/>
              </a:rPr>
              <a:t>Lorem ipsum dolor sit </a:t>
            </a:r>
            <a:r>
              <a:rPr lang="en-US" sz="1200" b="1" dirty="0" err="1" smtClean="0"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eu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latin typeface="Lato" panose="020F0502020204030203" pitchFamily="34" charset="0"/>
              </a:rPr>
              <a:t>, sem. </a:t>
            </a:r>
            <a:r>
              <a:rPr lang="en-US" sz="1200" dirty="0" err="1" smtClean="0">
                <a:latin typeface="Lato" panose="020F0502020204030203" pitchFamily="34" charset="0"/>
              </a:rPr>
              <a:t>Nulla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consequat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enim</a:t>
            </a:r>
            <a:r>
              <a:rPr lang="en-US" sz="1200" dirty="0" smtClean="0"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pede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fringilla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vel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aliquet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vulputate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arcu</a:t>
            </a:r>
            <a:r>
              <a:rPr lang="en-US" sz="1200" dirty="0" smtClean="0">
                <a:latin typeface="Lato" panose="020F0502020204030203" pitchFamily="34" charset="0"/>
              </a:rPr>
              <a:t>. In </a:t>
            </a:r>
            <a:r>
              <a:rPr lang="en-US" sz="1200" dirty="0" err="1" smtClean="0">
                <a:latin typeface="Lato" panose="020F0502020204030203" pitchFamily="34" charset="0"/>
              </a:rPr>
              <a:t>enim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rhoncus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ut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imperdiet</a:t>
            </a:r>
            <a:r>
              <a:rPr lang="en-US" sz="1200" dirty="0" smtClean="0">
                <a:latin typeface="Lato" panose="020F0502020204030203" pitchFamily="34" charset="0"/>
              </a:rPr>
              <a:t> a, </a:t>
            </a:r>
            <a:r>
              <a:rPr lang="en-US" sz="1200" dirty="0" err="1" smtClean="0">
                <a:latin typeface="Lato" panose="020F0502020204030203" pitchFamily="34" charset="0"/>
              </a:rPr>
              <a:t>venenatis</a:t>
            </a:r>
            <a:r>
              <a:rPr lang="en-US" sz="1200" dirty="0" smtClean="0">
                <a:latin typeface="Lato" panose="020F0502020204030203" pitchFamily="34" charset="0"/>
              </a:rPr>
              <a:t> vitae, </a:t>
            </a:r>
            <a:r>
              <a:rPr lang="en-US" sz="1200" dirty="0" err="1" smtClean="0"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latin typeface="Lato" panose="020F0502020204030203" pitchFamily="34" charset="0"/>
              </a:rPr>
              <a:t>Nullam</a:t>
            </a:r>
            <a:r>
              <a:rPr lang="en-US" sz="1200" dirty="0" smtClean="0">
                <a:latin typeface="Lato" panose="020F0502020204030203" pitchFamily="34" charset="0"/>
              </a:rPr>
              <a:t> dictum </a:t>
            </a:r>
            <a:r>
              <a:rPr lang="en-US" sz="1200" dirty="0" err="1" smtClean="0"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eu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pede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mollis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latin typeface="Lato" panose="020F0502020204030203" pitchFamily="34" charset="0"/>
              </a:rPr>
              <a:t>. Integer </a:t>
            </a:r>
            <a:r>
              <a:rPr lang="en-US" sz="1200" dirty="0" err="1" smtClean="0">
                <a:latin typeface="Lato" panose="020F0502020204030203" pitchFamily="34" charset="0"/>
              </a:rPr>
              <a:t>tincidunt</a:t>
            </a:r>
            <a:r>
              <a:rPr lang="en-US" sz="1200" dirty="0" smtClean="0"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latin typeface="Lato" panose="020F0502020204030203" pitchFamily="34" charset="0"/>
              </a:rPr>
              <a:t>Cras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dapibus</a:t>
            </a:r>
            <a:r>
              <a:rPr lang="en-US" sz="1200" dirty="0" smtClean="0"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latin typeface="Lato" panose="020F0502020204030203" pitchFamily="34" charset="0"/>
              </a:rPr>
              <a:t>Vivamus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elementum</a:t>
            </a:r>
            <a:r>
              <a:rPr lang="en-US" sz="1200" dirty="0" smtClean="0">
                <a:latin typeface="Lato" panose="020F0502020204030203" pitchFamily="34" charset="0"/>
              </a:rPr>
              <a:t> semper nisi. </a:t>
            </a:r>
            <a:r>
              <a:rPr lang="en-US" sz="1200" dirty="0" err="1" smtClean="0"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vulputate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eleifend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tellus</a:t>
            </a:r>
            <a:r>
              <a:rPr lang="en-US" sz="1200" dirty="0" smtClean="0">
                <a:latin typeface="Lato" panose="020F0502020204030203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latin typeface="Lato" panose="020F0502020204030203" pitchFamily="34" charset="0"/>
              </a:rPr>
              <a:t>Lorem ipsum dolor sit </a:t>
            </a:r>
            <a:r>
              <a:rPr lang="en-US" sz="1200" b="1" dirty="0" err="1" smtClean="0"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eu</a:t>
            </a:r>
            <a:r>
              <a:rPr lang="en-US" sz="1200" dirty="0" smtClean="0"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latin typeface="Lato" panose="020F0502020204030203" pitchFamily="34" charset="0"/>
              </a:rPr>
              <a:t>, sem.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6633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154180" y="1358976"/>
            <a:ext cx="0" cy="51054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37820" y="1358976"/>
            <a:ext cx="0" cy="51054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42951" y="5188949"/>
            <a:ext cx="293881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2950" y="4357952"/>
            <a:ext cx="2938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sz="24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sz="2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233" y="5188949"/>
            <a:ext cx="293881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10231" y="4357952"/>
            <a:ext cx="2938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sz="24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sz="2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6000" y="1711073"/>
            <a:ext cx="14927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30398" y="1711073"/>
            <a:ext cx="14927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23709" y="5188949"/>
            <a:ext cx="293881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3708" y="4357952"/>
            <a:ext cx="2938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sz="24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sz="2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46757" y="1711073"/>
            <a:ext cx="14927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2950" y="3619288"/>
            <a:ext cx="2938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$ 125.000</a:t>
            </a:r>
            <a:endParaRPr lang="en-US" sz="36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10231" y="3619288"/>
            <a:ext cx="2938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$ 725.000</a:t>
            </a:r>
            <a:endParaRPr lang="en-US" sz="36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3708" y="3619288"/>
            <a:ext cx="2938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$ 250.000</a:t>
            </a:r>
            <a:endParaRPr lang="en-US" sz="36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INCOME OF THE YEAR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1668390"/>
      </p:ext>
    </p:extLst>
  </p:cSld>
  <p:clrMapOvr>
    <a:masterClrMapping/>
  </p:clrMapOvr>
  <p:transition xmlns:p14="http://schemas.microsoft.com/office/powerpoint/2010/main" spd="slow">
    <p:comb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" presetClass="entr" presetSubtype="4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" presetClass="entr" presetSubtype="4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2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75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13" grpId="0"/>
      <p:bldP spid="15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00717" y="4185321"/>
            <a:ext cx="303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 DOLOR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0231" y="4555535"/>
            <a:ext cx="366500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85425" y="326199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>
                <a:latin typeface="Lato" panose="020F0502020204030203" pitchFamily="34" charset="0"/>
              </a:rPr>
              <a:t>5/12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7185005" y="1939953"/>
            <a:ext cx="3750231" cy="1234855"/>
            <a:chOff x="681886" y="2343564"/>
            <a:chExt cx="4465973" cy="1470528"/>
          </a:xfrm>
        </p:grpSpPr>
        <p:sp>
          <p:nvSpPr>
            <p:cNvPr id="57" name="Rectangle 56"/>
            <p:cNvSpPr/>
            <p:nvPr/>
          </p:nvSpPr>
          <p:spPr>
            <a:xfrm>
              <a:off x="3164395" y="2343564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accent2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54411" y="3117711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06887" y="2343565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accent2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196903" y="3117712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649379" y="2343565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accent2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439395" y="3117712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81886" y="2343565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81886" y="3117712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21902" y="2343565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accent2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11918" y="3117712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83605" y="2343565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accent2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473616" y="3117711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256761" y="4185321"/>
            <a:ext cx="303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 DOLOR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56761" y="4555535"/>
            <a:ext cx="366500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256761" y="326199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Lato" panose="020F0502020204030203" pitchFamily="34" charset="0"/>
              </a:rPr>
              <a:t>8/12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351342" y="1939953"/>
            <a:ext cx="3662066" cy="1234856"/>
            <a:chOff x="786876" y="2343563"/>
            <a:chExt cx="4360978" cy="1470529"/>
          </a:xfrm>
        </p:grpSpPr>
        <p:sp>
          <p:nvSpPr>
            <p:cNvPr id="84" name="Rectangle 83"/>
            <p:cNvSpPr/>
            <p:nvPr/>
          </p:nvSpPr>
          <p:spPr>
            <a:xfrm>
              <a:off x="3059399" y="2343563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954408" y="3117710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301892" y="2343564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96901" y="3117711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544384" y="2343564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44384" y="3117711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86876" y="2343564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86876" y="3117711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816906" y="2343564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711914" y="3117711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578609" y="2343564"/>
              <a:ext cx="464254" cy="6963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1"/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73616" y="3117711"/>
              <a:ext cx="674238" cy="69638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OUR AWARDS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23684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" grpId="0"/>
      <p:bldP spid="80" grpId="0"/>
      <p:bldP spid="81" grpId="0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5728" y="5163383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767" y="5468826"/>
            <a:ext cx="2722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51147" y="4269246"/>
            <a:ext cx="1351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Lato" panose="020F0502020204030203" pitchFamily="34" charset="0"/>
              </a:rPr>
              <a:t>47</a:t>
            </a:r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94754" y="5163383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4793" y="5468826"/>
            <a:ext cx="2722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0173" y="4269246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Lato" panose="020F0502020204030203" pitchFamily="34" charset="0"/>
              </a:rPr>
              <a:t>32</a:t>
            </a:r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3780" y="5163383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3819" y="5468826"/>
            <a:ext cx="2722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89199" y="4269246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Lato" panose="020F0502020204030203" pitchFamily="34" charset="0"/>
              </a:rPr>
              <a:t>21</a:t>
            </a:r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920472" y="1591827"/>
            <a:ext cx="2413002" cy="2413002"/>
            <a:chOff x="920472" y="1648977"/>
            <a:chExt cx="2413002" cy="2413002"/>
          </a:xfrm>
        </p:grpSpPr>
        <p:sp>
          <p:nvSpPr>
            <p:cNvPr id="16" name="Oval 15"/>
            <p:cNvSpPr/>
            <p:nvPr/>
          </p:nvSpPr>
          <p:spPr>
            <a:xfrm>
              <a:off x="920472" y="1648977"/>
              <a:ext cx="2413002" cy="24130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1792588" y="2225280"/>
              <a:ext cx="668774" cy="110799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FontAwesome" pitchFamily="2" charset="0"/>
                </a:rPr>
                <a:t>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89498" y="1591827"/>
            <a:ext cx="2413002" cy="2413002"/>
            <a:chOff x="4889498" y="1648977"/>
            <a:chExt cx="2413002" cy="2413002"/>
          </a:xfrm>
        </p:grpSpPr>
        <p:sp>
          <p:nvSpPr>
            <p:cNvPr id="22" name="Oval 21"/>
            <p:cNvSpPr/>
            <p:nvPr/>
          </p:nvSpPr>
          <p:spPr>
            <a:xfrm>
              <a:off x="4889498" y="1648977"/>
              <a:ext cx="2413002" cy="24130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10930" y="2225280"/>
              <a:ext cx="970138" cy="110799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FontAwesome" pitchFamily="2" charset="0"/>
                </a:rPr>
                <a:t>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858524" y="1591827"/>
            <a:ext cx="2413002" cy="2413002"/>
            <a:chOff x="8858524" y="1648977"/>
            <a:chExt cx="2413002" cy="2413002"/>
          </a:xfrm>
        </p:grpSpPr>
        <p:sp>
          <p:nvSpPr>
            <p:cNvPr id="23" name="Oval 22"/>
            <p:cNvSpPr/>
            <p:nvPr/>
          </p:nvSpPr>
          <p:spPr>
            <a:xfrm>
              <a:off x="8858524" y="1648977"/>
              <a:ext cx="2413002" cy="24130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609612" y="2225280"/>
              <a:ext cx="910827" cy="110799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FontAwesome" pitchFamily="2" charset="0"/>
                </a:rPr>
                <a:t>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SOCIAL MEDIA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6728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50"/>
                            </p:stCondLst>
                            <p:childTnLst>
                              <p:par>
                                <p:cTn id="54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8897" y="1790498"/>
            <a:ext cx="369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8898" y="2070363"/>
            <a:ext cx="3691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8897" y="3377007"/>
            <a:ext cx="369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8898" y="3656872"/>
            <a:ext cx="3691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58897" y="4963515"/>
            <a:ext cx="369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898" y="5243380"/>
            <a:ext cx="3691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29438" y="3549148"/>
            <a:ext cx="829073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FontAwesome" pitchFamily="2" charset="0"/>
              </a:rPr>
              <a:t>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63101" y="1973939"/>
            <a:ext cx="761747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dirty="0">
                <a:solidFill>
                  <a:schemeClr val="accent1"/>
                </a:solidFill>
                <a:latin typeface="FontAwesome" pitchFamily="2" charset="0"/>
              </a:rPr>
              <a:t>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69513" y="5124357"/>
            <a:ext cx="748923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FontAwesome" pitchFamily="2" charset="0"/>
              </a:rPr>
              <a:t>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9923" y="5028816"/>
            <a:ext cx="4460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2000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20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20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20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20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20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20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20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20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2000" dirty="0">
                <a:solidFill>
                  <a:schemeClr val="tx2"/>
                </a:solidFill>
                <a:latin typeface="Lato" panose="020F0502020204030203" pitchFamily="34" charset="0"/>
              </a:rPr>
              <a:t> dolor.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DIAGRAM PRODUCT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9848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5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25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2098" y="2895961"/>
            <a:ext cx="2711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57403" y="2218850"/>
            <a:ext cx="184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098" y="2157296"/>
            <a:ext cx="865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01</a:t>
            </a:r>
            <a:endParaRPr lang="en-US" sz="60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6582" y="2895961"/>
            <a:ext cx="2711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1887" y="2218850"/>
            <a:ext cx="184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6582" y="2157296"/>
            <a:ext cx="865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02</a:t>
            </a:r>
            <a:endParaRPr lang="en-US" sz="60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8475" y="2895961"/>
            <a:ext cx="2711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53780" y="2218850"/>
            <a:ext cx="184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8475" y="2157296"/>
            <a:ext cx="865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03</a:t>
            </a:r>
            <a:endParaRPr lang="en-US" sz="60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THREE COLUMN TEXTS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000785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571" y="2536930"/>
            <a:ext cx="4001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4572" y="1866495"/>
            <a:ext cx="400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3924" y="1707110"/>
            <a:ext cx="1300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01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4571" y="5043559"/>
            <a:ext cx="4001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84572" y="4373124"/>
            <a:ext cx="400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3924" y="4213739"/>
            <a:ext cx="1300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03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29997" y="2536930"/>
            <a:ext cx="4001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29998" y="1866495"/>
            <a:ext cx="400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29350" y="1707110"/>
            <a:ext cx="1300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02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9997" y="5043559"/>
            <a:ext cx="4001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29998" y="4373124"/>
            <a:ext cx="400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9350" y="4213739"/>
            <a:ext cx="1300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04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FOUR COLUMN TEXTS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6174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7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7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83757" y="1935126"/>
            <a:ext cx="326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3757" y="1635280"/>
            <a:ext cx="32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3757" y="3633823"/>
            <a:ext cx="326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3757" y="3333977"/>
            <a:ext cx="32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3757" y="5406321"/>
            <a:ext cx="326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3757" y="5106475"/>
            <a:ext cx="32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05585" y="1935126"/>
            <a:ext cx="326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05585" y="1635280"/>
            <a:ext cx="32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05585" y="3633823"/>
            <a:ext cx="326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05585" y="3333977"/>
            <a:ext cx="32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05585" y="5406321"/>
            <a:ext cx="326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05585" y="5106475"/>
            <a:ext cx="32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64663" y="1524923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64663" y="3223618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64663" y="4996116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42835" y="1524923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42835" y="3223618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42835" y="4996116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SIX COLUMN TEXTS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79034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7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7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75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75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  <p:bldP spid="16" grpId="0"/>
      <p:bldP spid="18" grpId="0"/>
      <p:bldP spid="19" grpId="0"/>
      <p:bldP spid="21" grpId="0"/>
      <p:bldP spid="22" grpId="0"/>
      <p:bldP spid="24" grpId="0"/>
      <p:bldP spid="25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580468" y="1607206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80468" y="1855499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42165" y="1716922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Lato" panose="020F0502020204030203" pitchFamily="34" charset="0"/>
              </a:rPr>
              <a:t>45</a:t>
            </a:r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0468" y="3375235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80468" y="3623528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42164" y="3484951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Lato" panose="020F0502020204030203" pitchFamily="34" charset="0"/>
              </a:rPr>
              <a:t>32</a:t>
            </a:r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80468" y="5143265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0468" y="5391558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42164" y="5252981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Lato" panose="020F0502020204030203" pitchFamily="34" charset="0"/>
              </a:rPr>
              <a:t>23</a:t>
            </a:r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SALES </a:t>
            </a:r>
            <a:r>
              <a:rPr lang="en-US" dirty="0" smtClean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DATA GROWTH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67747" y="1794225"/>
            <a:ext cx="334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 dolor.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38136" y="1821443"/>
            <a:ext cx="1404483" cy="1614349"/>
            <a:chOff x="1438136" y="1821443"/>
            <a:chExt cx="1404483" cy="1614349"/>
          </a:xfrm>
        </p:grpSpPr>
        <p:sp>
          <p:nvSpPr>
            <p:cNvPr id="39" name="Freeform 38"/>
            <p:cNvSpPr/>
            <p:nvPr/>
          </p:nvSpPr>
          <p:spPr>
            <a:xfrm>
              <a:off x="1438136" y="1821443"/>
              <a:ext cx="1404483" cy="1614349"/>
            </a:xfrm>
            <a:custGeom>
              <a:avLst/>
              <a:gdLst>
                <a:gd name="connsiteX0" fmla="*/ 0 w 1580444"/>
                <a:gd name="connsiteY0" fmla="*/ 687493 h 1374986"/>
                <a:gd name="connsiteX1" fmla="*/ 343747 w 1580444"/>
                <a:gd name="connsiteY1" fmla="*/ 0 h 1374986"/>
                <a:gd name="connsiteX2" fmla="*/ 1236698 w 1580444"/>
                <a:gd name="connsiteY2" fmla="*/ 0 h 1374986"/>
                <a:gd name="connsiteX3" fmla="*/ 1580444 w 1580444"/>
                <a:gd name="connsiteY3" fmla="*/ 687493 h 1374986"/>
                <a:gd name="connsiteX4" fmla="*/ 1236698 w 1580444"/>
                <a:gd name="connsiteY4" fmla="*/ 1374986 h 1374986"/>
                <a:gd name="connsiteX5" fmla="*/ 343747 w 1580444"/>
                <a:gd name="connsiteY5" fmla="*/ 1374986 h 1374986"/>
                <a:gd name="connsiteX6" fmla="*/ 0 w 1580444"/>
                <a:gd name="connsiteY6" fmla="*/ 687493 h 1374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0444" h="1374986">
                  <a:moveTo>
                    <a:pt x="790222" y="0"/>
                  </a:moveTo>
                  <a:lnTo>
                    <a:pt x="1580444" y="299060"/>
                  </a:lnTo>
                  <a:lnTo>
                    <a:pt x="1580444" y="1075927"/>
                  </a:lnTo>
                  <a:lnTo>
                    <a:pt x="790222" y="1374986"/>
                  </a:lnTo>
                  <a:lnTo>
                    <a:pt x="0" y="1075927"/>
                  </a:lnTo>
                  <a:lnTo>
                    <a:pt x="0" y="299060"/>
                  </a:lnTo>
                  <a:lnTo>
                    <a:pt x="7902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4269" tIns="246286" rIns="214269" bIns="24628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761909" y="2210929"/>
              <a:ext cx="756938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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38136" y="4561962"/>
            <a:ext cx="1404483" cy="1614349"/>
            <a:chOff x="1438136" y="4561962"/>
            <a:chExt cx="1404483" cy="1614349"/>
          </a:xfrm>
        </p:grpSpPr>
        <p:sp>
          <p:nvSpPr>
            <p:cNvPr id="45" name="Freeform 44"/>
            <p:cNvSpPr/>
            <p:nvPr/>
          </p:nvSpPr>
          <p:spPr>
            <a:xfrm>
              <a:off x="1438136" y="4561962"/>
              <a:ext cx="1404483" cy="1614349"/>
            </a:xfrm>
            <a:custGeom>
              <a:avLst/>
              <a:gdLst>
                <a:gd name="connsiteX0" fmla="*/ 0 w 1580444"/>
                <a:gd name="connsiteY0" fmla="*/ 687493 h 1374986"/>
                <a:gd name="connsiteX1" fmla="*/ 343747 w 1580444"/>
                <a:gd name="connsiteY1" fmla="*/ 0 h 1374986"/>
                <a:gd name="connsiteX2" fmla="*/ 1236698 w 1580444"/>
                <a:gd name="connsiteY2" fmla="*/ 0 h 1374986"/>
                <a:gd name="connsiteX3" fmla="*/ 1580444 w 1580444"/>
                <a:gd name="connsiteY3" fmla="*/ 687493 h 1374986"/>
                <a:gd name="connsiteX4" fmla="*/ 1236698 w 1580444"/>
                <a:gd name="connsiteY4" fmla="*/ 1374986 h 1374986"/>
                <a:gd name="connsiteX5" fmla="*/ 343747 w 1580444"/>
                <a:gd name="connsiteY5" fmla="*/ 1374986 h 1374986"/>
                <a:gd name="connsiteX6" fmla="*/ 0 w 1580444"/>
                <a:gd name="connsiteY6" fmla="*/ 687493 h 1374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0444" h="1374986">
                  <a:moveTo>
                    <a:pt x="790222" y="0"/>
                  </a:moveTo>
                  <a:lnTo>
                    <a:pt x="1580444" y="299060"/>
                  </a:lnTo>
                  <a:lnTo>
                    <a:pt x="1580444" y="1075927"/>
                  </a:lnTo>
                  <a:lnTo>
                    <a:pt x="790222" y="1374986"/>
                  </a:lnTo>
                  <a:lnTo>
                    <a:pt x="0" y="1075927"/>
                  </a:lnTo>
                  <a:lnTo>
                    <a:pt x="0" y="299060"/>
                  </a:lnTo>
                  <a:lnTo>
                    <a:pt x="7902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4269" tIns="246286" rIns="214269" bIns="24628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18628" y="4953640"/>
              <a:ext cx="843501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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10493" y="3191704"/>
            <a:ext cx="1404483" cy="1614349"/>
            <a:chOff x="3710493" y="3191704"/>
            <a:chExt cx="1404483" cy="1614349"/>
          </a:xfrm>
        </p:grpSpPr>
        <p:sp>
          <p:nvSpPr>
            <p:cNvPr id="42" name="Freeform 41"/>
            <p:cNvSpPr/>
            <p:nvPr/>
          </p:nvSpPr>
          <p:spPr>
            <a:xfrm>
              <a:off x="3710493" y="3191704"/>
              <a:ext cx="1404483" cy="1614349"/>
            </a:xfrm>
            <a:custGeom>
              <a:avLst/>
              <a:gdLst>
                <a:gd name="connsiteX0" fmla="*/ 0 w 1580444"/>
                <a:gd name="connsiteY0" fmla="*/ 687493 h 1374986"/>
                <a:gd name="connsiteX1" fmla="*/ 343747 w 1580444"/>
                <a:gd name="connsiteY1" fmla="*/ 0 h 1374986"/>
                <a:gd name="connsiteX2" fmla="*/ 1236698 w 1580444"/>
                <a:gd name="connsiteY2" fmla="*/ 0 h 1374986"/>
                <a:gd name="connsiteX3" fmla="*/ 1580444 w 1580444"/>
                <a:gd name="connsiteY3" fmla="*/ 687493 h 1374986"/>
                <a:gd name="connsiteX4" fmla="*/ 1236698 w 1580444"/>
                <a:gd name="connsiteY4" fmla="*/ 1374986 h 1374986"/>
                <a:gd name="connsiteX5" fmla="*/ 343747 w 1580444"/>
                <a:gd name="connsiteY5" fmla="*/ 1374986 h 1374986"/>
                <a:gd name="connsiteX6" fmla="*/ 0 w 1580444"/>
                <a:gd name="connsiteY6" fmla="*/ 687493 h 1374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0444" h="1374986">
                  <a:moveTo>
                    <a:pt x="790222" y="0"/>
                  </a:moveTo>
                  <a:lnTo>
                    <a:pt x="1580444" y="299060"/>
                  </a:lnTo>
                  <a:lnTo>
                    <a:pt x="1580444" y="1075927"/>
                  </a:lnTo>
                  <a:lnTo>
                    <a:pt x="790222" y="1374986"/>
                  </a:lnTo>
                  <a:lnTo>
                    <a:pt x="0" y="1075927"/>
                  </a:lnTo>
                  <a:lnTo>
                    <a:pt x="0" y="299060"/>
                  </a:lnTo>
                  <a:lnTo>
                    <a:pt x="7902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4269" tIns="246286" rIns="214269" bIns="24628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12626" y="3583382"/>
              <a:ext cx="800219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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93651" y="3191704"/>
            <a:ext cx="1404483" cy="1614349"/>
            <a:chOff x="2193651" y="3191704"/>
            <a:chExt cx="1404483" cy="1614349"/>
          </a:xfrm>
        </p:grpSpPr>
        <p:sp>
          <p:nvSpPr>
            <p:cNvPr id="40" name="Freeform 39"/>
            <p:cNvSpPr/>
            <p:nvPr/>
          </p:nvSpPr>
          <p:spPr>
            <a:xfrm>
              <a:off x="2193651" y="3191704"/>
              <a:ext cx="1404483" cy="1614349"/>
            </a:xfrm>
            <a:custGeom>
              <a:avLst/>
              <a:gdLst>
                <a:gd name="connsiteX0" fmla="*/ 0 w 1580444"/>
                <a:gd name="connsiteY0" fmla="*/ 687493 h 1374986"/>
                <a:gd name="connsiteX1" fmla="*/ 343747 w 1580444"/>
                <a:gd name="connsiteY1" fmla="*/ 0 h 1374986"/>
                <a:gd name="connsiteX2" fmla="*/ 1236698 w 1580444"/>
                <a:gd name="connsiteY2" fmla="*/ 0 h 1374986"/>
                <a:gd name="connsiteX3" fmla="*/ 1580444 w 1580444"/>
                <a:gd name="connsiteY3" fmla="*/ 687493 h 1374986"/>
                <a:gd name="connsiteX4" fmla="*/ 1236698 w 1580444"/>
                <a:gd name="connsiteY4" fmla="*/ 1374986 h 1374986"/>
                <a:gd name="connsiteX5" fmla="*/ 343747 w 1580444"/>
                <a:gd name="connsiteY5" fmla="*/ 1374986 h 1374986"/>
                <a:gd name="connsiteX6" fmla="*/ 0 w 1580444"/>
                <a:gd name="connsiteY6" fmla="*/ 687493 h 1374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0444" h="1374986">
                  <a:moveTo>
                    <a:pt x="790222" y="0"/>
                  </a:moveTo>
                  <a:lnTo>
                    <a:pt x="1580444" y="299060"/>
                  </a:lnTo>
                  <a:lnTo>
                    <a:pt x="1580444" y="1075927"/>
                  </a:lnTo>
                  <a:lnTo>
                    <a:pt x="790222" y="1374986"/>
                  </a:lnTo>
                  <a:lnTo>
                    <a:pt x="0" y="1075927"/>
                  </a:lnTo>
                  <a:lnTo>
                    <a:pt x="0" y="299060"/>
                  </a:lnTo>
                  <a:lnTo>
                    <a:pt x="79022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3329" tIns="345346" rIns="313329" bIns="345346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583949" y="3644937"/>
              <a:ext cx="623889" cy="70788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FontAwesome" pitchFamily="2" charset="0"/>
                </a:rPr>
                <a:t>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54977" y="4561962"/>
            <a:ext cx="1404484" cy="1614349"/>
            <a:chOff x="2954977" y="4561962"/>
            <a:chExt cx="1404484" cy="1614349"/>
          </a:xfrm>
        </p:grpSpPr>
        <p:sp>
          <p:nvSpPr>
            <p:cNvPr id="43" name="Freeform 42"/>
            <p:cNvSpPr/>
            <p:nvPr/>
          </p:nvSpPr>
          <p:spPr>
            <a:xfrm>
              <a:off x="2954977" y="4561962"/>
              <a:ext cx="1404484" cy="1614349"/>
            </a:xfrm>
            <a:custGeom>
              <a:avLst/>
              <a:gdLst>
                <a:gd name="connsiteX0" fmla="*/ 0 w 1580444"/>
                <a:gd name="connsiteY0" fmla="*/ 687493 h 1374986"/>
                <a:gd name="connsiteX1" fmla="*/ 343747 w 1580444"/>
                <a:gd name="connsiteY1" fmla="*/ 0 h 1374986"/>
                <a:gd name="connsiteX2" fmla="*/ 1236698 w 1580444"/>
                <a:gd name="connsiteY2" fmla="*/ 0 h 1374986"/>
                <a:gd name="connsiteX3" fmla="*/ 1580444 w 1580444"/>
                <a:gd name="connsiteY3" fmla="*/ 687493 h 1374986"/>
                <a:gd name="connsiteX4" fmla="*/ 1236698 w 1580444"/>
                <a:gd name="connsiteY4" fmla="*/ 1374986 h 1374986"/>
                <a:gd name="connsiteX5" fmla="*/ 343747 w 1580444"/>
                <a:gd name="connsiteY5" fmla="*/ 1374986 h 1374986"/>
                <a:gd name="connsiteX6" fmla="*/ 0 w 1580444"/>
                <a:gd name="connsiteY6" fmla="*/ 687493 h 1374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0444" h="1374986">
                  <a:moveTo>
                    <a:pt x="790222" y="0"/>
                  </a:moveTo>
                  <a:lnTo>
                    <a:pt x="1580444" y="299060"/>
                  </a:lnTo>
                  <a:lnTo>
                    <a:pt x="1580444" y="1075927"/>
                  </a:lnTo>
                  <a:lnTo>
                    <a:pt x="790222" y="1374986"/>
                  </a:lnTo>
                  <a:lnTo>
                    <a:pt x="0" y="1075927"/>
                  </a:lnTo>
                  <a:lnTo>
                    <a:pt x="0" y="299060"/>
                  </a:lnTo>
                  <a:lnTo>
                    <a:pt x="79022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3329" tIns="345346" rIns="313330" bIns="345346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289972" y="5015195"/>
              <a:ext cx="734496" cy="70788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FontAwesome" pitchFamily="2" charset="0"/>
                </a:rPr>
                <a:t>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01762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2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2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8" grpId="0"/>
      <p:bldP spid="9" grpId="0"/>
      <p:bldP spid="10" grpId="0"/>
      <p:bldP spid="12" grpId="0"/>
      <p:bldP spid="13" grpId="0"/>
      <p:bldP spid="14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40352814"/>
              </p:ext>
            </p:extLst>
          </p:nvPr>
        </p:nvGraphicFramePr>
        <p:xfrm>
          <a:off x="8659711" y="2576655"/>
          <a:ext cx="1801808" cy="184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41880" y="3229349"/>
            <a:ext cx="1037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Lato" panose="020F0502020204030203" pitchFamily="34" charset="0"/>
              </a:rPr>
              <a:t>45</a:t>
            </a:r>
            <a:r>
              <a:rPr lang="en-US" sz="1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  <a:endParaRPr lang="en-US" sz="28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1684" y="4518323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01684" y="4868214"/>
            <a:ext cx="2722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63490836"/>
              </p:ext>
            </p:extLst>
          </p:nvPr>
        </p:nvGraphicFramePr>
        <p:xfrm>
          <a:off x="1843973" y="3908731"/>
          <a:ext cx="1801808" cy="184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26142" y="4554646"/>
            <a:ext cx="1037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Lato" panose="020F0502020204030203" pitchFamily="34" charset="0"/>
              </a:rPr>
              <a:t>55</a:t>
            </a:r>
            <a:r>
              <a:rPr lang="en-US" sz="1600" dirty="0" smtClean="0">
                <a:solidFill>
                  <a:schemeClr val="tx2"/>
                </a:solidFill>
                <a:latin typeface="Lato" panose="020F0502020204030203" pitchFamily="34" charset="0"/>
              </a:rPr>
              <a:t>%</a:t>
            </a:r>
            <a:endParaRPr lang="en-US" sz="28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7824" y="2437288"/>
            <a:ext cx="260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902" y="2787179"/>
            <a:ext cx="2722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DIAGRAM PRODUCT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4394240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Graphic spid="2" grpId="0">
        <p:bldAsOne/>
      </p:bldGraphic>
      <p:bldP spid="3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707071" y="1935126"/>
            <a:ext cx="2572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07071" y="1635280"/>
            <a:ext cx="257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07071" y="5258137"/>
            <a:ext cx="2572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07071" y="4958291"/>
            <a:ext cx="257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7505" y="1935126"/>
            <a:ext cx="2572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7505" y="1635280"/>
            <a:ext cx="257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7505" y="5258137"/>
            <a:ext cx="2572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7505" y="4958291"/>
            <a:ext cx="257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Tittle Here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066148" y="1524921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066148" y="4847932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67060" y="1524921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67060" y="4847932"/>
            <a:ext cx="58060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>
                <a:solidFill>
                  <a:schemeClr val="accent3"/>
                </a:solidFill>
                <a:latin typeface="FontAwesome" pitchFamily="2" charset="0"/>
              </a:rPr>
              <a:t></a:t>
            </a:r>
            <a:endParaRPr lang="en-US" sz="3600" dirty="0">
              <a:solidFill>
                <a:schemeClr val="accent3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87540486"/>
              </p:ext>
            </p:extLst>
          </p:nvPr>
        </p:nvGraphicFramePr>
        <p:xfrm>
          <a:off x="4070395" y="1654520"/>
          <a:ext cx="4051208" cy="414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220848" y="2687881"/>
            <a:ext cx="1754022" cy="1754022"/>
            <a:chOff x="5220848" y="2687881"/>
            <a:chExt cx="1754022" cy="1754022"/>
          </a:xfrm>
        </p:grpSpPr>
        <p:sp>
          <p:nvSpPr>
            <p:cNvPr id="5" name="Oval 4"/>
            <p:cNvSpPr/>
            <p:nvPr/>
          </p:nvSpPr>
          <p:spPr bwMode="auto">
            <a:xfrm>
              <a:off x="5220848" y="2687881"/>
              <a:ext cx="1754022" cy="1754022"/>
            </a:xfrm>
            <a:prstGeom prst="ellipse">
              <a:avLst/>
            </a:pr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26899" y="3764043"/>
              <a:ext cx="1141920" cy="296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Product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721540" y="2994569"/>
              <a:ext cx="748923" cy="76944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FontAwesome" pitchFamily="2" charset="0"/>
                </a:rPr>
                <a:t></a:t>
              </a:r>
              <a:endParaRPr 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DIAGRAM PRODUCT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47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7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29" grpId="0"/>
      <p:bldP spid="30" grpId="0"/>
      <p:bldP spid="33" grpId="0"/>
      <p:bldP spid="34" grpId="0"/>
      <p:bldP spid="42" grpId="0"/>
      <p:bldP spid="43" grpId="0"/>
      <p:bldP spid="44" grpId="0"/>
      <p:bldP spid="45" grpId="0"/>
      <p:bldGraphic spid="2" grpId="0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99073" y="5256625"/>
            <a:ext cx="9193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Nulla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consequat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enim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pede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fringilla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vel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aliquet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vulputate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arcu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In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enim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rhoncus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imperdiet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a,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venenatis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vitae,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ABOUT US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latin typeface="Lato" panose="020F0502020204030203" pitchFamily="34" charset="0"/>
              </a:defRPr>
            </a:lvl1pPr>
            <a:lvl2pPr>
              <a:defRPr>
                <a:latin typeface="Lato Black" panose="020F0A02020204030203" pitchFamily="34" charset="0"/>
              </a:defRPr>
            </a:lvl2pPr>
            <a:lvl3pPr>
              <a:defRPr>
                <a:latin typeface="Lato Black" panose="020F0A02020204030203" pitchFamily="34" charset="0"/>
              </a:defRPr>
            </a:lvl3pPr>
            <a:lvl4pPr>
              <a:defRPr>
                <a:latin typeface="Lato Black" panose="020F0A02020204030203" pitchFamily="34" charset="0"/>
              </a:defRPr>
            </a:lvl4pPr>
            <a:lvl5pPr>
              <a:defRPr>
                <a:latin typeface="Lato Black" panose="020F0A02020204030203" pitchFamily="34" charset="0"/>
              </a:defRPr>
            </a:lvl5pPr>
          </a:lstStyle>
          <a:p>
            <a:pPr lvl="0"/>
            <a:r>
              <a:rPr lang="en-US" dirty="0" smtClean="0">
                <a:solidFill>
                  <a:schemeClr val="tx2"/>
                </a:solidFill>
              </a:rPr>
              <a:t>Click for Your Short Description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11361696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4661" y="2084862"/>
            <a:ext cx="525058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660" y="1376976"/>
            <a:ext cx="5250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20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20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20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20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20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20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endParaRPr lang="en-US" sz="20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94776366"/>
              </p:ext>
            </p:extLst>
          </p:nvPr>
        </p:nvGraphicFramePr>
        <p:xfrm>
          <a:off x="6184900" y="3402732"/>
          <a:ext cx="5245100" cy="2936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DIAGRAM PRODUCT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79188" y="3531683"/>
            <a:ext cx="2616926" cy="2616926"/>
            <a:chOff x="2631113" y="3554259"/>
            <a:chExt cx="2368590" cy="2368590"/>
          </a:xfrm>
        </p:grpSpPr>
        <p:sp>
          <p:nvSpPr>
            <p:cNvPr id="9" name="Freeform 8"/>
            <p:cNvSpPr/>
            <p:nvPr/>
          </p:nvSpPr>
          <p:spPr>
            <a:xfrm>
              <a:off x="2631113" y="3554259"/>
              <a:ext cx="2368590" cy="2368590"/>
            </a:xfrm>
            <a:custGeom>
              <a:avLst/>
              <a:gdLst>
                <a:gd name="connsiteX0" fmla="*/ 1681235 w 2368590"/>
                <a:gd name="connsiteY0" fmla="*/ 377644 h 2368590"/>
                <a:gd name="connsiteX1" fmla="*/ 1865474 w 2368590"/>
                <a:gd name="connsiteY1" fmla="*/ 223041 h 2368590"/>
                <a:gd name="connsiteX2" fmla="*/ 2012659 w 2368590"/>
                <a:gd name="connsiteY2" fmla="*/ 346545 h 2368590"/>
                <a:gd name="connsiteX3" fmla="*/ 1892398 w 2368590"/>
                <a:gd name="connsiteY3" fmla="*/ 554831 h 2368590"/>
                <a:gd name="connsiteX4" fmla="*/ 2083478 w 2368590"/>
                <a:gd name="connsiteY4" fmla="*/ 885792 h 2368590"/>
                <a:gd name="connsiteX5" fmla="*/ 2323990 w 2368590"/>
                <a:gd name="connsiteY5" fmla="*/ 885786 h 2368590"/>
                <a:gd name="connsiteX6" fmla="*/ 2357354 w 2368590"/>
                <a:gd name="connsiteY6" fmla="*/ 1075003 h 2368590"/>
                <a:gd name="connsiteX7" fmla="*/ 2131345 w 2368590"/>
                <a:gd name="connsiteY7" fmla="*/ 1157257 h 2368590"/>
                <a:gd name="connsiteX8" fmla="*/ 2064984 w 2368590"/>
                <a:gd name="connsiteY8" fmla="*/ 1533612 h 2368590"/>
                <a:gd name="connsiteX9" fmla="*/ 2249230 w 2368590"/>
                <a:gd name="connsiteY9" fmla="*/ 1688205 h 2368590"/>
                <a:gd name="connsiteX10" fmla="*/ 2153162 w 2368590"/>
                <a:gd name="connsiteY10" fmla="*/ 1854601 h 2368590"/>
                <a:gd name="connsiteX11" fmla="*/ 1927157 w 2368590"/>
                <a:gd name="connsiteY11" fmla="*/ 1772335 h 2368590"/>
                <a:gd name="connsiteX12" fmla="*/ 1634405 w 2368590"/>
                <a:gd name="connsiteY12" fmla="*/ 2017983 h 2368590"/>
                <a:gd name="connsiteX13" fmla="*/ 1676175 w 2368590"/>
                <a:gd name="connsiteY13" fmla="*/ 2254840 h 2368590"/>
                <a:gd name="connsiteX14" fmla="*/ 1495626 w 2368590"/>
                <a:gd name="connsiteY14" fmla="*/ 2320555 h 2368590"/>
                <a:gd name="connsiteX15" fmla="*/ 1375375 w 2368590"/>
                <a:gd name="connsiteY15" fmla="*/ 2112262 h 2368590"/>
                <a:gd name="connsiteX16" fmla="*/ 993214 w 2368590"/>
                <a:gd name="connsiteY16" fmla="*/ 2112262 h 2368590"/>
                <a:gd name="connsiteX17" fmla="*/ 872964 w 2368590"/>
                <a:gd name="connsiteY17" fmla="*/ 2320555 h 2368590"/>
                <a:gd name="connsiteX18" fmla="*/ 692415 w 2368590"/>
                <a:gd name="connsiteY18" fmla="*/ 2254840 h 2368590"/>
                <a:gd name="connsiteX19" fmla="*/ 734185 w 2368590"/>
                <a:gd name="connsiteY19" fmla="*/ 2017983 h 2368590"/>
                <a:gd name="connsiteX20" fmla="*/ 441433 w 2368590"/>
                <a:gd name="connsiteY20" fmla="*/ 1772335 h 2368590"/>
                <a:gd name="connsiteX21" fmla="*/ 215428 w 2368590"/>
                <a:gd name="connsiteY21" fmla="*/ 1854601 h 2368590"/>
                <a:gd name="connsiteX22" fmla="*/ 119360 w 2368590"/>
                <a:gd name="connsiteY22" fmla="*/ 1688205 h 2368590"/>
                <a:gd name="connsiteX23" fmla="*/ 303606 w 2368590"/>
                <a:gd name="connsiteY23" fmla="*/ 1533612 h 2368590"/>
                <a:gd name="connsiteX24" fmla="*/ 237244 w 2368590"/>
                <a:gd name="connsiteY24" fmla="*/ 1157257 h 2368590"/>
                <a:gd name="connsiteX25" fmla="*/ 11236 w 2368590"/>
                <a:gd name="connsiteY25" fmla="*/ 1075003 h 2368590"/>
                <a:gd name="connsiteX26" fmla="*/ 44600 w 2368590"/>
                <a:gd name="connsiteY26" fmla="*/ 885786 h 2368590"/>
                <a:gd name="connsiteX27" fmla="*/ 285112 w 2368590"/>
                <a:gd name="connsiteY27" fmla="*/ 885792 h 2368590"/>
                <a:gd name="connsiteX28" fmla="*/ 476192 w 2368590"/>
                <a:gd name="connsiteY28" fmla="*/ 554831 h 2368590"/>
                <a:gd name="connsiteX29" fmla="*/ 355931 w 2368590"/>
                <a:gd name="connsiteY29" fmla="*/ 346545 h 2368590"/>
                <a:gd name="connsiteX30" fmla="*/ 503116 w 2368590"/>
                <a:gd name="connsiteY30" fmla="*/ 223041 h 2368590"/>
                <a:gd name="connsiteX31" fmla="*/ 687355 w 2368590"/>
                <a:gd name="connsiteY31" fmla="*/ 377644 h 2368590"/>
                <a:gd name="connsiteX32" fmla="*/ 1046469 w 2368590"/>
                <a:gd name="connsiteY32" fmla="*/ 246937 h 2368590"/>
                <a:gd name="connsiteX33" fmla="*/ 1088227 w 2368590"/>
                <a:gd name="connsiteY33" fmla="*/ 10079 h 2368590"/>
                <a:gd name="connsiteX34" fmla="*/ 1280363 w 2368590"/>
                <a:gd name="connsiteY34" fmla="*/ 10079 h 2368590"/>
                <a:gd name="connsiteX35" fmla="*/ 1322122 w 2368590"/>
                <a:gd name="connsiteY35" fmla="*/ 246938 h 2368590"/>
                <a:gd name="connsiteX36" fmla="*/ 1681236 w 2368590"/>
                <a:gd name="connsiteY36" fmla="*/ 377645 h 2368590"/>
                <a:gd name="connsiteX37" fmla="*/ 1681235 w 2368590"/>
                <a:gd name="connsiteY37" fmla="*/ 377644 h 236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68590" h="2368590">
                  <a:moveTo>
                    <a:pt x="1681235" y="377644"/>
                  </a:moveTo>
                  <a:lnTo>
                    <a:pt x="1865474" y="223041"/>
                  </a:lnTo>
                  <a:lnTo>
                    <a:pt x="2012659" y="346545"/>
                  </a:lnTo>
                  <a:lnTo>
                    <a:pt x="1892398" y="554831"/>
                  </a:lnTo>
                  <a:cubicBezTo>
                    <a:pt x="1977911" y="651027"/>
                    <a:pt x="2042927" y="763638"/>
                    <a:pt x="2083478" y="885792"/>
                  </a:cubicBezTo>
                  <a:lnTo>
                    <a:pt x="2323990" y="885786"/>
                  </a:lnTo>
                  <a:lnTo>
                    <a:pt x="2357354" y="1075003"/>
                  </a:lnTo>
                  <a:lnTo>
                    <a:pt x="2131345" y="1157257"/>
                  </a:lnTo>
                  <a:cubicBezTo>
                    <a:pt x="2135018" y="1285914"/>
                    <a:pt x="2112438" y="1413970"/>
                    <a:pt x="2064984" y="1533612"/>
                  </a:cubicBezTo>
                  <a:lnTo>
                    <a:pt x="2249230" y="1688205"/>
                  </a:lnTo>
                  <a:lnTo>
                    <a:pt x="2153162" y="1854601"/>
                  </a:lnTo>
                  <a:lnTo>
                    <a:pt x="1927157" y="1772335"/>
                  </a:lnTo>
                  <a:cubicBezTo>
                    <a:pt x="1847272" y="1873253"/>
                    <a:pt x="1747662" y="1956836"/>
                    <a:pt x="1634405" y="2017983"/>
                  </a:cubicBezTo>
                  <a:lnTo>
                    <a:pt x="1676175" y="2254840"/>
                  </a:lnTo>
                  <a:lnTo>
                    <a:pt x="1495626" y="2320555"/>
                  </a:lnTo>
                  <a:lnTo>
                    <a:pt x="1375375" y="2112262"/>
                  </a:lnTo>
                  <a:cubicBezTo>
                    <a:pt x="1249311" y="2138220"/>
                    <a:pt x="1119279" y="2138220"/>
                    <a:pt x="993214" y="2112262"/>
                  </a:cubicBezTo>
                  <a:lnTo>
                    <a:pt x="872964" y="2320555"/>
                  </a:lnTo>
                  <a:lnTo>
                    <a:pt x="692415" y="2254840"/>
                  </a:lnTo>
                  <a:lnTo>
                    <a:pt x="734185" y="2017983"/>
                  </a:lnTo>
                  <a:cubicBezTo>
                    <a:pt x="620928" y="1956836"/>
                    <a:pt x="521318" y="1873253"/>
                    <a:pt x="441433" y="1772335"/>
                  </a:cubicBezTo>
                  <a:lnTo>
                    <a:pt x="215428" y="1854601"/>
                  </a:lnTo>
                  <a:lnTo>
                    <a:pt x="119360" y="1688205"/>
                  </a:lnTo>
                  <a:lnTo>
                    <a:pt x="303606" y="1533612"/>
                  </a:lnTo>
                  <a:cubicBezTo>
                    <a:pt x="256151" y="1413970"/>
                    <a:pt x="233571" y="1285914"/>
                    <a:pt x="237244" y="1157257"/>
                  </a:cubicBezTo>
                  <a:lnTo>
                    <a:pt x="11236" y="1075003"/>
                  </a:lnTo>
                  <a:lnTo>
                    <a:pt x="44600" y="885786"/>
                  </a:lnTo>
                  <a:lnTo>
                    <a:pt x="285112" y="885792"/>
                  </a:lnTo>
                  <a:cubicBezTo>
                    <a:pt x="325664" y="763638"/>
                    <a:pt x="390680" y="651027"/>
                    <a:pt x="476192" y="554831"/>
                  </a:cubicBezTo>
                  <a:lnTo>
                    <a:pt x="355931" y="346545"/>
                  </a:lnTo>
                  <a:lnTo>
                    <a:pt x="503116" y="223041"/>
                  </a:lnTo>
                  <a:lnTo>
                    <a:pt x="687355" y="377644"/>
                  </a:lnTo>
                  <a:cubicBezTo>
                    <a:pt x="796939" y="310135"/>
                    <a:pt x="919128" y="265661"/>
                    <a:pt x="1046469" y="246937"/>
                  </a:cubicBezTo>
                  <a:lnTo>
                    <a:pt x="1088227" y="10079"/>
                  </a:lnTo>
                  <a:lnTo>
                    <a:pt x="1280363" y="10079"/>
                  </a:lnTo>
                  <a:lnTo>
                    <a:pt x="1322122" y="246938"/>
                  </a:lnTo>
                  <a:cubicBezTo>
                    <a:pt x="1449462" y="265662"/>
                    <a:pt x="1571652" y="310135"/>
                    <a:pt x="1681236" y="377645"/>
                  </a:cubicBezTo>
                  <a:lnTo>
                    <a:pt x="1681235" y="37764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8742" tIns="637381" rIns="558742" bIns="67880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86685" y="4340438"/>
              <a:ext cx="712054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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56612" y="2913136"/>
            <a:ext cx="1903219" cy="1903219"/>
            <a:chOff x="1253023" y="2994410"/>
            <a:chExt cx="1722611" cy="1722611"/>
          </a:xfrm>
        </p:grpSpPr>
        <p:sp>
          <p:nvSpPr>
            <p:cNvPr id="12" name="Freeform 11"/>
            <p:cNvSpPr/>
            <p:nvPr/>
          </p:nvSpPr>
          <p:spPr>
            <a:xfrm>
              <a:off x="1253023" y="2994410"/>
              <a:ext cx="1722611" cy="1722611"/>
            </a:xfrm>
            <a:custGeom>
              <a:avLst/>
              <a:gdLst>
                <a:gd name="connsiteX0" fmla="*/ 1288938 w 1722611"/>
                <a:gd name="connsiteY0" fmla="*/ 436294 h 1722611"/>
                <a:gd name="connsiteX1" fmla="*/ 1543082 w 1722611"/>
                <a:gd name="connsiteY1" fmla="*/ 359700 h 1722611"/>
                <a:gd name="connsiteX2" fmla="*/ 1636597 w 1722611"/>
                <a:gd name="connsiteY2" fmla="*/ 521673 h 1722611"/>
                <a:gd name="connsiteX3" fmla="*/ 1443193 w 1722611"/>
                <a:gd name="connsiteY3" fmla="*/ 703470 h 1722611"/>
                <a:gd name="connsiteX4" fmla="*/ 1443193 w 1722611"/>
                <a:gd name="connsiteY4" fmla="*/ 1019140 h 1722611"/>
                <a:gd name="connsiteX5" fmla="*/ 1636597 w 1722611"/>
                <a:gd name="connsiteY5" fmla="*/ 1200938 h 1722611"/>
                <a:gd name="connsiteX6" fmla="*/ 1543082 w 1722611"/>
                <a:gd name="connsiteY6" fmla="*/ 1362911 h 1722611"/>
                <a:gd name="connsiteX7" fmla="*/ 1288938 w 1722611"/>
                <a:gd name="connsiteY7" fmla="*/ 1286317 h 1722611"/>
                <a:gd name="connsiteX8" fmla="*/ 1015559 w 1722611"/>
                <a:gd name="connsiteY8" fmla="*/ 1444152 h 1722611"/>
                <a:gd name="connsiteX9" fmla="*/ 954821 w 1722611"/>
                <a:gd name="connsiteY9" fmla="*/ 1702544 h 1722611"/>
                <a:gd name="connsiteX10" fmla="*/ 767790 w 1722611"/>
                <a:gd name="connsiteY10" fmla="*/ 1702544 h 1722611"/>
                <a:gd name="connsiteX11" fmla="*/ 707051 w 1722611"/>
                <a:gd name="connsiteY11" fmla="*/ 1444152 h 1722611"/>
                <a:gd name="connsiteX12" fmla="*/ 433672 w 1722611"/>
                <a:gd name="connsiteY12" fmla="*/ 1286317 h 1722611"/>
                <a:gd name="connsiteX13" fmla="*/ 179529 w 1722611"/>
                <a:gd name="connsiteY13" fmla="*/ 1362911 h 1722611"/>
                <a:gd name="connsiteX14" fmla="*/ 86014 w 1722611"/>
                <a:gd name="connsiteY14" fmla="*/ 1200938 h 1722611"/>
                <a:gd name="connsiteX15" fmla="*/ 279418 w 1722611"/>
                <a:gd name="connsiteY15" fmla="*/ 1019141 h 1722611"/>
                <a:gd name="connsiteX16" fmla="*/ 279418 w 1722611"/>
                <a:gd name="connsiteY16" fmla="*/ 703471 h 1722611"/>
                <a:gd name="connsiteX17" fmla="*/ 86014 w 1722611"/>
                <a:gd name="connsiteY17" fmla="*/ 521673 h 1722611"/>
                <a:gd name="connsiteX18" fmla="*/ 179529 w 1722611"/>
                <a:gd name="connsiteY18" fmla="*/ 359700 h 1722611"/>
                <a:gd name="connsiteX19" fmla="*/ 433673 w 1722611"/>
                <a:gd name="connsiteY19" fmla="*/ 436294 h 1722611"/>
                <a:gd name="connsiteX20" fmla="*/ 707052 w 1722611"/>
                <a:gd name="connsiteY20" fmla="*/ 278459 h 1722611"/>
                <a:gd name="connsiteX21" fmla="*/ 767790 w 1722611"/>
                <a:gd name="connsiteY21" fmla="*/ 20067 h 1722611"/>
                <a:gd name="connsiteX22" fmla="*/ 954821 w 1722611"/>
                <a:gd name="connsiteY22" fmla="*/ 20067 h 1722611"/>
                <a:gd name="connsiteX23" fmla="*/ 1015560 w 1722611"/>
                <a:gd name="connsiteY23" fmla="*/ 278459 h 1722611"/>
                <a:gd name="connsiteX24" fmla="*/ 1288939 w 1722611"/>
                <a:gd name="connsiteY24" fmla="*/ 436294 h 1722611"/>
                <a:gd name="connsiteX25" fmla="*/ 1288938 w 1722611"/>
                <a:gd name="connsiteY25" fmla="*/ 436294 h 172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22611" h="1722611">
                  <a:moveTo>
                    <a:pt x="1288938" y="436294"/>
                  </a:moveTo>
                  <a:lnTo>
                    <a:pt x="1543082" y="359700"/>
                  </a:lnTo>
                  <a:lnTo>
                    <a:pt x="1636597" y="521673"/>
                  </a:lnTo>
                  <a:lnTo>
                    <a:pt x="1443193" y="703470"/>
                  </a:lnTo>
                  <a:cubicBezTo>
                    <a:pt x="1471228" y="806826"/>
                    <a:pt x="1471228" y="915784"/>
                    <a:pt x="1443193" y="1019140"/>
                  </a:cubicBezTo>
                  <a:lnTo>
                    <a:pt x="1636597" y="1200938"/>
                  </a:lnTo>
                  <a:lnTo>
                    <a:pt x="1543082" y="1362911"/>
                  </a:lnTo>
                  <a:lnTo>
                    <a:pt x="1288938" y="1286317"/>
                  </a:lnTo>
                  <a:cubicBezTo>
                    <a:pt x="1213447" y="1362274"/>
                    <a:pt x="1119086" y="1416753"/>
                    <a:pt x="1015559" y="1444152"/>
                  </a:cubicBezTo>
                  <a:lnTo>
                    <a:pt x="954821" y="1702544"/>
                  </a:lnTo>
                  <a:lnTo>
                    <a:pt x="767790" y="1702544"/>
                  </a:lnTo>
                  <a:lnTo>
                    <a:pt x="707051" y="1444152"/>
                  </a:lnTo>
                  <a:cubicBezTo>
                    <a:pt x="603525" y="1416753"/>
                    <a:pt x="509164" y="1362274"/>
                    <a:pt x="433672" y="1286317"/>
                  </a:cubicBezTo>
                  <a:lnTo>
                    <a:pt x="179529" y="1362911"/>
                  </a:lnTo>
                  <a:lnTo>
                    <a:pt x="86014" y="1200938"/>
                  </a:lnTo>
                  <a:lnTo>
                    <a:pt x="279418" y="1019141"/>
                  </a:lnTo>
                  <a:cubicBezTo>
                    <a:pt x="251383" y="915785"/>
                    <a:pt x="251383" y="806827"/>
                    <a:pt x="279418" y="703471"/>
                  </a:cubicBezTo>
                  <a:lnTo>
                    <a:pt x="86014" y="521673"/>
                  </a:lnTo>
                  <a:lnTo>
                    <a:pt x="179529" y="359700"/>
                  </a:lnTo>
                  <a:lnTo>
                    <a:pt x="433673" y="436294"/>
                  </a:lnTo>
                  <a:cubicBezTo>
                    <a:pt x="509164" y="360337"/>
                    <a:pt x="603525" y="305858"/>
                    <a:pt x="707052" y="278459"/>
                  </a:cubicBezTo>
                  <a:lnTo>
                    <a:pt x="767790" y="20067"/>
                  </a:lnTo>
                  <a:lnTo>
                    <a:pt x="954821" y="20067"/>
                  </a:lnTo>
                  <a:lnTo>
                    <a:pt x="1015560" y="278459"/>
                  </a:lnTo>
                  <a:cubicBezTo>
                    <a:pt x="1119086" y="305858"/>
                    <a:pt x="1213447" y="360337"/>
                    <a:pt x="1288939" y="436294"/>
                  </a:cubicBezTo>
                  <a:lnTo>
                    <a:pt x="1288938" y="436294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8443" tIns="501064" rIns="498443" bIns="501064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100" kern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29733" y="3419905"/>
              <a:ext cx="756938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13062" y="1390561"/>
            <a:ext cx="2283862" cy="2283863"/>
            <a:chOff x="2028199" y="1616321"/>
            <a:chExt cx="2067133" cy="2067133"/>
          </a:xfrm>
        </p:grpSpPr>
        <p:sp>
          <p:nvSpPr>
            <p:cNvPr id="13" name="Freeform 12"/>
            <p:cNvSpPr/>
            <p:nvPr/>
          </p:nvSpPr>
          <p:spPr>
            <a:xfrm>
              <a:off x="2028199" y="1616321"/>
              <a:ext cx="2067133" cy="2067133"/>
            </a:xfrm>
            <a:custGeom>
              <a:avLst/>
              <a:gdLst>
                <a:gd name="connsiteX0" fmla="*/ 1262897 w 1687807"/>
                <a:gd name="connsiteY0" fmla="*/ 427479 h 1687807"/>
                <a:gd name="connsiteX1" fmla="*/ 1511905 w 1687807"/>
                <a:gd name="connsiteY1" fmla="*/ 352432 h 1687807"/>
                <a:gd name="connsiteX2" fmla="*/ 1603531 w 1687807"/>
                <a:gd name="connsiteY2" fmla="*/ 511133 h 1687807"/>
                <a:gd name="connsiteX3" fmla="*/ 1414035 w 1687807"/>
                <a:gd name="connsiteY3" fmla="*/ 689257 h 1687807"/>
                <a:gd name="connsiteX4" fmla="*/ 1414035 w 1687807"/>
                <a:gd name="connsiteY4" fmla="*/ 998549 h 1687807"/>
                <a:gd name="connsiteX5" fmla="*/ 1603531 w 1687807"/>
                <a:gd name="connsiteY5" fmla="*/ 1176674 h 1687807"/>
                <a:gd name="connsiteX6" fmla="*/ 1511905 w 1687807"/>
                <a:gd name="connsiteY6" fmla="*/ 1335375 h 1687807"/>
                <a:gd name="connsiteX7" fmla="*/ 1262897 w 1687807"/>
                <a:gd name="connsiteY7" fmla="*/ 1260328 h 1687807"/>
                <a:gd name="connsiteX8" fmla="*/ 995042 w 1687807"/>
                <a:gd name="connsiteY8" fmla="*/ 1414974 h 1687807"/>
                <a:gd name="connsiteX9" fmla="*/ 935529 w 1687807"/>
                <a:gd name="connsiteY9" fmla="*/ 1668146 h 1687807"/>
                <a:gd name="connsiteX10" fmla="*/ 752278 w 1687807"/>
                <a:gd name="connsiteY10" fmla="*/ 1668146 h 1687807"/>
                <a:gd name="connsiteX11" fmla="*/ 692765 w 1687807"/>
                <a:gd name="connsiteY11" fmla="*/ 1414975 h 1687807"/>
                <a:gd name="connsiteX12" fmla="*/ 424910 w 1687807"/>
                <a:gd name="connsiteY12" fmla="*/ 1260329 h 1687807"/>
                <a:gd name="connsiteX13" fmla="*/ 175902 w 1687807"/>
                <a:gd name="connsiteY13" fmla="*/ 1335375 h 1687807"/>
                <a:gd name="connsiteX14" fmla="*/ 84276 w 1687807"/>
                <a:gd name="connsiteY14" fmla="*/ 1176674 h 1687807"/>
                <a:gd name="connsiteX15" fmla="*/ 273772 w 1687807"/>
                <a:gd name="connsiteY15" fmla="*/ 998550 h 1687807"/>
                <a:gd name="connsiteX16" fmla="*/ 273772 w 1687807"/>
                <a:gd name="connsiteY16" fmla="*/ 689258 h 1687807"/>
                <a:gd name="connsiteX17" fmla="*/ 84276 w 1687807"/>
                <a:gd name="connsiteY17" fmla="*/ 511133 h 1687807"/>
                <a:gd name="connsiteX18" fmla="*/ 175902 w 1687807"/>
                <a:gd name="connsiteY18" fmla="*/ 352432 h 1687807"/>
                <a:gd name="connsiteX19" fmla="*/ 424910 w 1687807"/>
                <a:gd name="connsiteY19" fmla="*/ 427479 h 1687807"/>
                <a:gd name="connsiteX20" fmla="*/ 692765 w 1687807"/>
                <a:gd name="connsiteY20" fmla="*/ 272833 h 1687807"/>
                <a:gd name="connsiteX21" fmla="*/ 752278 w 1687807"/>
                <a:gd name="connsiteY21" fmla="*/ 19661 h 1687807"/>
                <a:gd name="connsiteX22" fmla="*/ 935529 w 1687807"/>
                <a:gd name="connsiteY22" fmla="*/ 19661 h 1687807"/>
                <a:gd name="connsiteX23" fmla="*/ 995042 w 1687807"/>
                <a:gd name="connsiteY23" fmla="*/ 272832 h 1687807"/>
                <a:gd name="connsiteX24" fmla="*/ 1262897 w 1687807"/>
                <a:gd name="connsiteY24" fmla="*/ 427478 h 1687807"/>
                <a:gd name="connsiteX25" fmla="*/ 1262897 w 1687807"/>
                <a:gd name="connsiteY25" fmla="*/ 427479 h 1687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87807" h="1687807">
                  <a:moveTo>
                    <a:pt x="1086352" y="426936"/>
                  </a:moveTo>
                  <a:lnTo>
                    <a:pt x="1266880" y="315127"/>
                  </a:lnTo>
                  <a:lnTo>
                    <a:pt x="1372680" y="420928"/>
                  </a:lnTo>
                  <a:lnTo>
                    <a:pt x="1260871" y="601455"/>
                  </a:lnTo>
                  <a:cubicBezTo>
                    <a:pt x="1303936" y="675517"/>
                    <a:pt x="1326496" y="759713"/>
                    <a:pt x="1326232" y="845386"/>
                  </a:cubicBezTo>
                  <a:lnTo>
                    <a:pt x="1513325" y="945823"/>
                  </a:lnTo>
                  <a:lnTo>
                    <a:pt x="1474600" y="1090350"/>
                  </a:lnTo>
                  <a:lnTo>
                    <a:pt x="1262354" y="1083783"/>
                  </a:lnTo>
                  <a:cubicBezTo>
                    <a:pt x="1219746" y="1158109"/>
                    <a:pt x="1158110" y="1219746"/>
                    <a:pt x="1083784" y="1262353"/>
                  </a:cubicBezTo>
                  <a:lnTo>
                    <a:pt x="1090349" y="1474600"/>
                  </a:lnTo>
                  <a:lnTo>
                    <a:pt x="945824" y="1513326"/>
                  </a:lnTo>
                  <a:lnTo>
                    <a:pt x="845386" y="1326233"/>
                  </a:lnTo>
                  <a:cubicBezTo>
                    <a:pt x="759714" y="1326496"/>
                    <a:pt x="675517" y="1303936"/>
                    <a:pt x="601455" y="1260872"/>
                  </a:cubicBezTo>
                  <a:lnTo>
                    <a:pt x="420927" y="1372680"/>
                  </a:lnTo>
                  <a:lnTo>
                    <a:pt x="315127" y="1266879"/>
                  </a:lnTo>
                  <a:lnTo>
                    <a:pt x="426936" y="1086352"/>
                  </a:lnTo>
                  <a:cubicBezTo>
                    <a:pt x="383871" y="1012290"/>
                    <a:pt x="361311" y="928094"/>
                    <a:pt x="361575" y="842421"/>
                  </a:cubicBezTo>
                  <a:lnTo>
                    <a:pt x="174482" y="741984"/>
                  </a:lnTo>
                  <a:lnTo>
                    <a:pt x="213207" y="597457"/>
                  </a:lnTo>
                  <a:lnTo>
                    <a:pt x="425453" y="604024"/>
                  </a:lnTo>
                  <a:cubicBezTo>
                    <a:pt x="468061" y="529698"/>
                    <a:pt x="529697" y="468061"/>
                    <a:pt x="604023" y="425454"/>
                  </a:cubicBezTo>
                  <a:lnTo>
                    <a:pt x="597458" y="213207"/>
                  </a:lnTo>
                  <a:lnTo>
                    <a:pt x="741983" y="174481"/>
                  </a:lnTo>
                  <a:lnTo>
                    <a:pt x="842421" y="361574"/>
                  </a:lnTo>
                  <a:cubicBezTo>
                    <a:pt x="928093" y="361311"/>
                    <a:pt x="1012290" y="383871"/>
                    <a:pt x="1086352" y="426935"/>
                  </a:cubicBezTo>
                  <a:lnTo>
                    <a:pt x="1086352" y="426936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2238" tIns="632239" rIns="632239" bIns="632238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700" kern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91647" y="2130441"/>
              <a:ext cx="756938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66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Graphic spid="4" grpId="0" uiExpand="1">
        <p:bldSub>
          <a:bldChart bld="category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4615" y="5242553"/>
            <a:ext cx="7502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Nulla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consequat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enim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pede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fringilla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vel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aliquet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vulputate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arcu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2147596507"/>
              </p:ext>
            </p:extLst>
          </p:nvPr>
        </p:nvGraphicFramePr>
        <p:xfrm>
          <a:off x="1619249" y="1484058"/>
          <a:ext cx="8953500" cy="329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DIAGRAM PRODUCT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698346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3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3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3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2" grpId="0" uiExpand="1">
        <p:bldSub>
          <a:bldChart bld="series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Rectangle 2"/>
          <p:cNvSpPr/>
          <p:nvPr/>
        </p:nvSpPr>
        <p:spPr>
          <a:xfrm>
            <a:off x="0" y="4743450"/>
            <a:ext cx="4064000" cy="2114550"/>
          </a:xfrm>
          <a:prstGeom prst="rect">
            <a:avLst/>
          </a:prstGeom>
          <a:solidFill>
            <a:schemeClr val="tx1">
              <a:lumMod val="90000"/>
              <a:lumOff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064000" y="0"/>
            <a:ext cx="4064000" cy="2114550"/>
          </a:xfrm>
          <a:prstGeom prst="rect">
            <a:avLst/>
          </a:prstGeom>
          <a:solidFill>
            <a:schemeClr val="tx1">
              <a:lumMod val="90000"/>
              <a:lumOff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8128000" y="4743450"/>
            <a:ext cx="4064000" cy="2114550"/>
          </a:xfrm>
          <a:prstGeom prst="rect">
            <a:avLst/>
          </a:prstGeom>
          <a:solidFill>
            <a:schemeClr val="tx1">
              <a:lumMod val="90000"/>
              <a:lumOff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3384" y="5043200"/>
            <a:ext cx="349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3384" y="5394405"/>
            <a:ext cx="349723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endParaRPr lang="en-US" sz="1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7384" y="299750"/>
            <a:ext cx="349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47384" y="650955"/>
            <a:ext cx="349723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endParaRPr lang="en-US" sz="1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11384" y="5043200"/>
            <a:ext cx="349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</a:rPr>
              <a:t>LOREM </a:t>
            </a:r>
            <a:r>
              <a:rPr lang="en-US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endParaRPr lang="en-US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411384" y="5394405"/>
            <a:ext cx="349723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endParaRPr lang="en-US" sz="1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38521"/>
      </p:ext>
    </p:extLst>
  </p:cSld>
  <p:clrMapOvr>
    <a:masterClrMapping/>
  </p:clrMapOvr>
  <p:transition xmlns:p14="http://schemas.microsoft.com/office/powerpoint/2010/main" spd="slow">
    <p:comb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32" grpId="0" animBg="1"/>
      <p:bldP spid="34" grpId="0"/>
      <p:bldP spid="35" grpId="0"/>
      <p:bldP spid="38" grpId="0"/>
      <p:bldP spid="39" grpId="0"/>
      <p:bldP spid="41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3964" y="3516142"/>
            <a:ext cx="2682333" cy="2964179"/>
            <a:chOff x="453964" y="3516142"/>
            <a:chExt cx="2682333" cy="2964179"/>
          </a:xfrm>
        </p:grpSpPr>
        <p:sp>
          <p:nvSpPr>
            <p:cNvPr id="11" name="Rectangle 10"/>
            <p:cNvSpPr/>
            <p:nvPr/>
          </p:nvSpPr>
          <p:spPr>
            <a:xfrm>
              <a:off x="453964" y="3516142"/>
              <a:ext cx="2682333" cy="29641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25831" y="4061708"/>
              <a:ext cx="2131670" cy="1873045"/>
              <a:chOff x="725831" y="4142691"/>
              <a:chExt cx="2131670" cy="187304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395020" y="4142691"/>
                <a:ext cx="800219" cy="830997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4800" dirty="0">
                    <a:solidFill>
                      <a:schemeClr val="bg1"/>
                    </a:solidFill>
                    <a:latin typeface="FontAwesome" pitchFamily="2" charset="0"/>
                  </a:rPr>
                  <a:t></a:t>
                </a:r>
                <a:endParaRPr lang="en-US" sz="4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5831" y="5184739"/>
                <a:ext cx="21316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Lorem ipsum </a:t>
                </a:r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dolor sit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amet</a:t>
                </a:r>
                <a:endParaRPr lang="en-US" sz="2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309940" y="3516142"/>
            <a:ext cx="2682333" cy="2964179"/>
            <a:chOff x="3309940" y="3516142"/>
            <a:chExt cx="2682333" cy="2964179"/>
          </a:xfrm>
        </p:grpSpPr>
        <p:sp>
          <p:nvSpPr>
            <p:cNvPr id="7" name="Rectangle 6"/>
            <p:cNvSpPr/>
            <p:nvPr/>
          </p:nvSpPr>
          <p:spPr>
            <a:xfrm>
              <a:off x="3309940" y="3516142"/>
              <a:ext cx="2682333" cy="29641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585270" y="4061708"/>
              <a:ext cx="2131670" cy="1873045"/>
              <a:chOff x="725831" y="4142691"/>
              <a:chExt cx="2131670" cy="187304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395020" y="4142691"/>
                <a:ext cx="800219" cy="830997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4800" dirty="0">
                    <a:solidFill>
                      <a:schemeClr val="bg1"/>
                    </a:solidFill>
                    <a:latin typeface="FontAwesome" pitchFamily="2" charset="0"/>
                  </a:rPr>
                  <a:t></a:t>
                </a:r>
                <a:endParaRPr lang="en-US" sz="4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25831" y="5184739"/>
                <a:ext cx="21316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Lorem ipsum </a:t>
                </a:r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dolor sit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amet</a:t>
                </a:r>
                <a:endParaRPr lang="en-US" sz="2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173786" y="377681"/>
            <a:ext cx="2682333" cy="2964179"/>
            <a:chOff x="6173786" y="377681"/>
            <a:chExt cx="2682333" cy="2964179"/>
          </a:xfrm>
        </p:grpSpPr>
        <p:sp>
          <p:nvSpPr>
            <p:cNvPr id="12" name="Rectangle 11"/>
            <p:cNvSpPr/>
            <p:nvPr/>
          </p:nvSpPr>
          <p:spPr>
            <a:xfrm>
              <a:off x="6173786" y="377681"/>
              <a:ext cx="2682333" cy="29641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449116" y="923247"/>
              <a:ext cx="2131670" cy="1873045"/>
              <a:chOff x="725831" y="4142691"/>
              <a:chExt cx="2131670" cy="187304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350937" y="4142691"/>
                <a:ext cx="888385" cy="830997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4800" dirty="0">
                    <a:solidFill>
                      <a:schemeClr val="bg1"/>
                    </a:solidFill>
                    <a:latin typeface="FontAwesome" pitchFamily="2" charset="0"/>
                  </a:rPr>
                  <a:t></a:t>
                </a:r>
                <a:endParaRPr lang="en-US" sz="4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5831" y="5184739"/>
                <a:ext cx="21316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Lorem ipsum </a:t>
                </a:r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dolor sit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amet</a:t>
                </a:r>
                <a:endParaRPr lang="en-US" sz="2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9029762" y="377681"/>
            <a:ext cx="2682333" cy="2964179"/>
            <a:chOff x="9029762" y="377681"/>
            <a:chExt cx="2682333" cy="2964179"/>
          </a:xfrm>
        </p:grpSpPr>
        <p:sp>
          <p:nvSpPr>
            <p:cNvPr id="10" name="Rectangle 9"/>
            <p:cNvSpPr/>
            <p:nvPr/>
          </p:nvSpPr>
          <p:spPr>
            <a:xfrm>
              <a:off x="9029762" y="377681"/>
              <a:ext cx="2682333" cy="29641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9305093" y="923247"/>
              <a:ext cx="2131670" cy="1873045"/>
              <a:chOff x="725831" y="4142691"/>
              <a:chExt cx="2131670" cy="187304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416661" y="4142691"/>
                <a:ext cx="756937" cy="830997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4800" dirty="0">
                    <a:solidFill>
                      <a:schemeClr val="bg1"/>
                    </a:solidFill>
                    <a:latin typeface="FontAwesome" pitchFamily="2" charset="0"/>
                  </a:rPr>
                  <a:t>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25831" y="5184739"/>
                <a:ext cx="21316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Lorem ipsum </a:t>
                </a:r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</a:rPr>
                  <a:t>dolor sit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amet</a:t>
                </a:r>
                <a:endParaRPr lang="en-US" sz="2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11949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29000"/>
            <a:ext cx="4209143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609" y="4866501"/>
            <a:ext cx="3567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sem. </a:t>
            </a:r>
            <a:endParaRPr lang="en-US" sz="1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608" y="3666172"/>
            <a:ext cx="3567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2400" b="1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0398064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Oval 20"/>
          <p:cNvSpPr/>
          <p:nvPr/>
        </p:nvSpPr>
        <p:spPr>
          <a:xfrm>
            <a:off x="4093029" y="1426029"/>
            <a:ext cx="4005942" cy="4005942"/>
          </a:xfrm>
          <a:prstGeom prst="ellipse">
            <a:avLst/>
          </a:prstGeom>
          <a:solidFill>
            <a:schemeClr val="accent2"/>
          </a:solidFill>
          <a:ln w="101600">
            <a:noFill/>
          </a:ln>
          <a:effectLst>
            <a:outerShdw blurRad="63500" sx="102000" sy="102000" algn="ctr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67250" y="3519628"/>
            <a:ext cx="2857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Lato" panose="020F0502020204030203" pitchFamily="34" charset="0"/>
              </a:rPr>
              <a:t>Lorem ipsum </a:t>
            </a:r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</a:rPr>
              <a:t>dolor sit </a:t>
            </a:r>
            <a:r>
              <a:rPr lang="en-US" sz="3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endParaRPr lang="en-US" sz="3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8375" y="1650655"/>
            <a:ext cx="807720" cy="18092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dirty="0" smtClean="0">
                <a:solidFill>
                  <a:schemeClr val="bg1"/>
                </a:solidFill>
                <a:latin typeface="FontAwesome" pitchFamily="2" charset="0"/>
              </a:rPr>
              <a:t></a:t>
            </a:r>
          </a:p>
        </p:txBody>
      </p:sp>
    </p:spTree>
    <p:extLst>
      <p:ext uri="{BB962C8B-B14F-4D97-AF65-F5344CB8AC3E}">
        <p14:creationId xmlns:p14="http://schemas.microsoft.com/office/powerpoint/2010/main" val="145337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Rectangle 9"/>
          <p:cNvSpPr/>
          <p:nvPr/>
        </p:nvSpPr>
        <p:spPr>
          <a:xfrm>
            <a:off x="458724" y="3105150"/>
            <a:ext cx="2855976" cy="33642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877300" y="388620"/>
            <a:ext cx="2855976" cy="33642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9856" y="4152086"/>
            <a:ext cx="2313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mus. </a:t>
            </a:r>
            <a:endParaRPr lang="en-US" sz="1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9855" y="3391118"/>
            <a:ext cx="2313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8432" y="1435556"/>
            <a:ext cx="2313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mus. </a:t>
            </a:r>
            <a:endParaRPr lang="en-US" sz="1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8431" y="674588"/>
            <a:ext cx="2313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3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/>
      <p:bldP spid="17" grpId="0"/>
      <p:bldP spid="20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27013" y="3548823"/>
            <a:ext cx="24086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7013" y="2902492"/>
            <a:ext cx="194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7013" y="1579740"/>
            <a:ext cx="15201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01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46838" y="3548823"/>
            <a:ext cx="24086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46838" y="2902492"/>
            <a:ext cx="194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46838" y="1579740"/>
            <a:ext cx="15201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02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DAILY ACTIVITIES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78255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8" grpId="0"/>
      <p:bldP spid="19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246864" y="3548823"/>
            <a:ext cx="24086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10365" y="2902492"/>
            <a:ext cx="194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5361" y="1563664"/>
            <a:ext cx="15201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04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961" y="3548823"/>
            <a:ext cx="24086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7462" y="2902492"/>
            <a:ext cx="194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42458" y="1563664"/>
            <a:ext cx="15201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 smtClean="0">
                <a:solidFill>
                  <a:schemeClr val="accent1"/>
                </a:solidFill>
                <a:latin typeface="Lato" panose="020F0502020204030203" pitchFamily="34" charset="0"/>
              </a:rPr>
              <a:t>03</a:t>
            </a:r>
            <a:endParaRPr lang="en-US" sz="6600" dirty="0">
              <a:solidFill>
                <a:schemeClr val="accent1"/>
              </a:solidFill>
              <a:latin typeface="Lato" panose="020F0502020204030203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DAILY ACTIVITIES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70126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6" grpId="0"/>
      <p:bldP spid="32" grpId="0"/>
      <p:bldP spid="33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TextBox 10"/>
          <p:cNvSpPr txBox="1"/>
          <p:nvPr/>
        </p:nvSpPr>
        <p:spPr>
          <a:xfrm>
            <a:off x="2148840" y="1591422"/>
            <a:ext cx="789432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Nulla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consequat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enim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pede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fringilla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vel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aliquet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vulputate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arcu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. In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enim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rhoncus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ut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imperdiet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a,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venenatis</a:t>
            </a:r>
            <a:r>
              <a:rPr lang="en-US" sz="1400" dirty="0">
                <a:solidFill>
                  <a:schemeClr val="tx2"/>
                </a:solidFill>
                <a:latin typeface="Lato" panose="020F0502020204030203" pitchFamily="34" charset="0"/>
              </a:rPr>
              <a:t> vitae, </a:t>
            </a:r>
            <a:r>
              <a:rPr lang="en-US" sz="1400" dirty="0" err="1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400" dirty="0" smtClean="0">
                <a:solidFill>
                  <a:schemeClr val="tx2"/>
                </a:solidFill>
                <a:latin typeface="Lato" panose="020F0502020204030203" pitchFamily="34" charset="0"/>
              </a:rPr>
              <a:t>.</a:t>
            </a:r>
            <a:endParaRPr lang="en-US" sz="1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22210" y="600923"/>
            <a:ext cx="6547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" panose="020F0502020204030203" pitchFamily="34" charset="0"/>
              </a:rPr>
              <a:t>Lorem ipsum dolor sit </a:t>
            </a:r>
            <a:r>
              <a:rPr lang="en-US" sz="2400" b="1" dirty="0" err="1" smtClean="0">
                <a:latin typeface="Lato" panose="020F0502020204030203" pitchFamily="34" charset="0"/>
              </a:rPr>
              <a:t>amet</a:t>
            </a:r>
            <a:r>
              <a:rPr lang="en-US" sz="2400" dirty="0" smtClean="0">
                <a:latin typeface="Lato" panose="020F0502020204030203" pitchFamily="34" charset="0"/>
              </a:rPr>
              <a:t>, </a:t>
            </a:r>
            <a:r>
              <a:rPr lang="en-US" sz="2400" dirty="0" err="1" smtClean="0">
                <a:latin typeface="Lato" panose="020F0502020204030203" pitchFamily="34" charset="0"/>
              </a:rPr>
              <a:t>consectetuer</a:t>
            </a:r>
            <a:r>
              <a:rPr lang="en-US" sz="2400" dirty="0" smtClean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adipiscing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elit</a:t>
            </a:r>
            <a:r>
              <a:rPr lang="en-US" sz="2400" dirty="0">
                <a:latin typeface="Lato" panose="020F0502020204030203" pitchFamily="34" charset="0"/>
              </a:rPr>
              <a:t>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259324" y="3735324"/>
            <a:ext cx="1673352" cy="1673352"/>
            <a:chOff x="5259324" y="3735324"/>
            <a:chExt cx="1673352" cy="1673352"/>
          </a:xfrm>
        </p:grpSpPr>
        <p:sp>
          <p:nvSpPr>
            <p:cNvPr id="4" name="Oval 3"/>
            <p:cNvSpPr/>
            <p:nvPr/>
          </p:nvSpPr>
          <p:spPr>
            <a:xfrm>
              <a:off x="5259324" y="3735324"/>
              <a:ext cx="1673352" cy="16733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57418" y="4106683"/>
              <a:ext cx="877163" cy="92333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latin typeface="FontAwesome" pitchFamily="2" charset="0"/>
                </a:rPr>
                <a:t></a:t>
              </a:r>
              <a:endParaRPr lang="en-US" sz="5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23772" y="3947886"/>
            <a:ext cx="1248228" cy="1248228"/>
            <a:chOff x="3323772" y="3947886"/>
            <a:chExt cx="1248228" cy="1248228"/>
          </a:xfrm>
        </p:grpSpPr>
        <p:sp>
          <p:nvSpPr>
            <p:cNvPr id="6" name="Oval 5"/>
            <p:cNvSpPr/>
            <p:nvPr/>
          </p:nvSpPr>
          <p:spPr>
            <a:xfrm>
              <a:off x="3323772" y="3947886"/>
              <a:ext cx="1248228" cy="12482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05566" y="4214404"/>
              <a:ext cx="697627" cy="70788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FontAwesome" pitchFamily="2" charset="0"/>
                </a:rPr>
                <a:t>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20000" y="3947886"/>
            <a:ext cx="1248228" cy="1248228"/>
            <a:chOff x="7620000" y="3947886"/>
            <a:chExt cx="1248228" cy="1248228"/>
          </a:xfrm>
        </p:grpSpPr>
        <p:sp>
          <p:nvSpPr>
            <p:cNvPr id="10" name="Oval 9"/>
            <p:cNvSpPr/>
            <p:nvPr/>
          </p:nvSpPr>
          <p:spPr>
            <a:xfrm>
              <a:off x="7620000" y="3947886"/>
              <a:ext cx="1248228" cy="12482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58431" y="4218259"/>
              <a:ext cx="771365" cy="70788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FontAwesome" pitchFamily="2" charset="0"/>
                </a:rPr>
                <a:t>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555552" y="3947886"/>
            <a:ext cx="1248228" cy="1248228"/>
            <a:chOff x="9555552" y="3947886"/>
            <a:chExt cx="1248228" cy="1248228"/>
          </a:xfrm>
        </p:grpSpPr>
        <p:sp>
          <p:nvSpPr>
            <p:cNvPr id="9" name="Oval 8"/>
            <p:cNvSpPr/>
            <p:nvPr/>
          </p:nvSpPr>
          <p:spPr>
            <a:xfrm>
              <a:off x="9555552" y="3947886"/>
              <a:ext cx="1248228" cy="12482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849287" y="4160245"/>
              <a:ext cx="660757" cy="70788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FontAwesome" pitchFamily="2" charset="0"/>
                </a:rPr>
                <a:t>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388220" y="3947886"/>
            <a:ext cx="1248228" cy="1248228"/>
            <a:chOff x="1388220" y="3947886"/>
            <a:chExt cx="1248228" cy="1248228"/>
          </a:xfrm>
        </p:grpSpPr>
        <p:sp>
          <p:nvSpPr>
            <p:cNvPr id="8" name="Oval 7"/>
            <p:cNvSpPr/>
            <p:nvPr/>
          </p:nvSpPr>
          <p:spPr>
            <a:xfrm>
              <a:off x="1388220" y="3947886"/>
              <a:ext cx="1248228" cy="12482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91761" y="4220332"/>
              <a:ext cx="441146" cy="70788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FontAwesome" pitchFamily="2" charset="0"/>
                </a:rPr>
                <a:t>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42644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86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2286000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572000"/>
            <a:ext cx="2286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6643" y="1382286"/>
            <a:ext cx="85375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WHO </a:t>
            </a:r>
            <a:r>
              <a:rPr lang="en-US" sz="36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WE</a:t>
            </a:r>
            <a:r>
              <a:rPr lang="en-US" sz="3600" dirty="0" smtClean="0">
                <a:solidFill>
                  <a:schemeClr val="tx2"/>
                </a:solidFill>
                <a:latin typeface="Lato" panose="020F0502020204030203" pitchFamily="34" charset="0"/>
              </a:rPr>
              <a:t> ARE?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We are an Element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Lato" panose="020F0502020204030203" pitchFamily="34" charset="0"/>
              </a:rPr>
              <a:t>That </a:t>
            </a:r>
            <a:r>
              <a:rPr lang="en-US" sz="2800" dirty="0">
                <a:solidFill>
                  <a:schemeClr val="tx2"/>
                </a:solidFill>
                <a:latin typeface="Lato" panose="020F0502020204030203" pitchFamily="34" charset="0"/>
              </a:rPr>
              <a:t>is Ready to Assist Your Business to </a:t>
            </a:r>
            <a:r>
              <a:rPr lang="en-US" sz="2800" dirty="0" smtClean="0">
                <a:solidFill>
                  <a:schemeClr val="tx2"/>
                </a:solidFill>
                <a:latin typeface="Lato" panose="020F0502020204030203" pitchFamily="34" charset="0"/>
              </a:rPr>
              <a:t>Grow.</a:t>
            </a:r>
            <a:endParaRPr lang="en-US" sz="28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6643" y="2890391"/>
            <a:ext cx="85375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Nulla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consequat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enim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pede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fringilla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vel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aliquet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vulputate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arcu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In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enim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rhoncus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imperdiet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a,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venenatis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vitae,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justo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Nullam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dictum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pede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mollis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Integer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tincidunt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Cras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dapibus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Vivamus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elementum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semper nisi.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vulputate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eleifend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tellus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2"/>
              </a:solidFill>
              <a:latin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sem.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0643" y="2921171"/>
            <a:ext cx="1064715" cy="10156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ontAwesome" pitchFamily="2" charset="0"/>
              </a:rPr>
              <a:t>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5946" y="635171"/>
            <a:ext cx="954108" cy="10156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FontAwesome" pitchFamily="2" charset="0"/>
              </a:rPr>
              <a:t>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5946" y="5207171"/>
            <a:ext cx="954108" cy="10156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ontAwesome" pitchFamily="2" charset="0"/>
              </a:rPr>
              <a:t>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7242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/>
      <p:bldP spid="10" grpId="0"/>
      <p:bldP spid="14" grpId="0"/>
      <p:bldP spid="17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097" y="2106548"/>
            <a:ext cx="2635044" cy="227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sem. 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096" y="536045"/>
            <a:ext cx="2635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2400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71194714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36537" y="740070"/>
            <a:ext cx="5374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Lato" panose="020F0502020204030203" pitchFamily="34" charset="0"/>
              </a:rPr>
              <a:t>Lorem ipsum dolor sit </a:t>
            </a:r>
            <a:r>
              <a:rPr lang="en-US" sz="2400" b="1" dirty="0" err="1">
                <a:latin typeface="Lato" panose="020F0502020204030203" pitchFamily="34" charset="0"/>
              </a:rPr>
              <a:t>amet</a:t>
            </a:r>
            <a:r>
              <a:rPr lang="en-US" sz="2400" dirty="0">
                <a:latin typeface="Lato" panose="020F0502020204030203" pitchFamily="34" charset="0"/>
              </a:rPr>
              <a:t>, </a:t>
            </a:r>
            <a:r>
              <a:rPr lang="en-US" sz="2400" dirty="0" err="1">
                <a:latin typeface="Lato" panose="020F0502020204030203" pitchFamily="34" charset="0"/>
              </a:rPr>
              <a:t>consectetuer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adipiscing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elit</a:t>
            </a:r>
            <a:r>
              <a:rPr lang="en-US" sz="2400" dirty="0">
                <a:latin typeface="Lato" panose="020F0502020204030203" pitchFamily="34" charset="0"/>
              </a:rPr>
              <a:t>. </a:t>
            </a:r>
            <a:r>
              <a:rPr lang="en-US" sz="2400" dirty="0" err="1" smtClean="0">
                <a:latin typeface="Lato" panose="020F0502020204030203" pitchFamily="34" charset="0"/>
              </a:rPr>
              <a:t>Aenean</a:t>
            </a:r>
            <a:r>
              <a:rPr lang="en-US" sz="2400" dirty="0" smtClean="0">
                <a:latin typeface="Lato" panose="020F0502020204030203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endParaRPr lang="en-US" sz="2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966102" y="2357487"/>
            <a:ext cx="251002" cy="2510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4502" y="2211349"/>
            <a:ext cx="4275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dis. 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966102" y="3815549"/>
            <a:ext cx="251002" cy="2510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4502" y="3669411"/>
            <a:ext cx="4275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dis. 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66102" y="5273610"/>
            <a:ext cx="251002" cy="2510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64502" y="5127472"/>
            <a:ext cx="4275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dis. 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668784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SHOWCASE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364971"/>
            <a:ext cx="3551583" cy="49695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8269" y="3532215"/>
            <a:ext cx="26350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pretium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quis</a:t>
            </a:r>
            <a:r>
              <a:rPr lang="en-US" sz="1200" dirty="0" smtClean="0">
                <a:solidFill>
                  <a:schemeClr val="bg1"/>
                </a:solidFill>
                <a:latin typeface="Lato" panose="020F0502020204030203" pitchFamily="34" charset="0"/>
              </a:rPr>
              <a:t>, sem. </a:t>
            </a:r>
            <a:endParaRPr lang="en-US" sz="12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268" y="1895451"/>
            <a:ext cx="2635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2400" b="1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consectetuer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.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5328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endCxn id="8" idx="2"/>
          </p:cNvCxnSpPr>
          <p:nvPr/>
        </p:nvCxnSpPr>
        <p:spPr>
          <a:xfrm>
            <a:off x="3011557" y="3288320"/>
            <a:ext cx="226529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14" idx="2"/>
          </p:cNvCxnSpPr>
          <p:nvPr/>
        </p:nvCxnSpPr>
        <p:spPr>
          <a:xfrm>
            <a:off x="6915150" y="3288320"/>
            <a:ext cx="222719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780643" y="3288320"/>
            <a:ext cx="141135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9142343" y="2469170"/>
            <a:ext cx="1638300" cy="1638300"/>
            <a:chOff x="9142343" y="2469170"/>
            <a:chExt cx="1638300" cy="1638300"/>
          </a:xfrm>
        </p:grpSpPr>
        <p:sp>
          <p:nvSpPr>
            <p:cNvPr id="14" name="Oval 13"/>
            <p:cNvSpPr/>
            <p:nvPr/>
          </p:nvSpPr>
          <p:spPr>
            <a:xfrm>
              <a:off x="9142343" y="2469170"/>
              <a:ext cx="1638300" cy="1638300"/>
            </a:xfrm>
            <a:prstGeom prst="ellipse">
              <a:avLst/>
            </a:prstGeom>
            <a:solidFill>
              <a:schemeClr val="accent2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547759" y="2826658"/>
              <a:ext cx="827471" cy="92333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latin typeface="FontAwesome" pitchFamily="2" charset="0"/>
                </a:rPr>
                <a:t></a:t>
              </a:r>
              <a:endParaRPr lang="en-US" sz="5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74115" y="2319599"/>
            <a:ext cx="1937442" cy="1937442"/>
            <a:chOff x="1074115" y="2319599"/>
            <a:chExt cx="1937442" cy="1937442"/>
          </a:xfrm>
        </p:grpSpPr>
        <p:sp>
          <p:nvSpPr>
            <p:cNvPr id="2" name="Oval 1"/>
            <p:cNvSpPr/>
            <p:nvPr/>
          </p:nvSpPr>
          <p:spPr>
            <a:xfrm>
              <a:off x="1074115" y="2319599"/>
              <a:ext cx="1937442" cy="1937442"/>
            </a:xfrm>
            <a:prstGeom prst="ellipse">
              <a:avLst/>
            </a:prstGeom>
            <a:solidFill>
              <a:schemeClr val="accent2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17881" y="2734326"/>
              <a:ext cx="849912" cy="110799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FontAwesome" pitchFamily="2" charset="0"/>
                </a:rPr>
                <a:t></a:t>
              </a:r>
              <a:endParaRPr 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756654" y="4676081"/>
            <a:ext cx="260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sz="20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sz="20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6693" y="5049772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3015" y="4676081"/>
            <a:ext cx="260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sz="20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sz="20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3054" y="5049772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60247" y="4676081"/>
            <a:ext cx="260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sz="20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sz="20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00286" y="5049772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STEP PROCESS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276524" y="2396520"/>
            <a:ext cx="1638300" cy="1638300"/>
            <a:chOff x="5260774" y="2469170"/>
            <a:chExt cx="1638300" cy="1638300"/>
          </a:xfrm>
        </p:grpSpPr>
        <p:sp>
          <p:nvSpPr>
            <p:cNvPr id="28" name="Oval 27"/>
            <p:cNvSpPr/>
            <p:nvPr/>
          </p:nvSpPr>
          <p:spPr>
            <a:xfrm>
              <a:off x="5260774" y="2469170"/>
              <a:ext cx="1638300" cy="1638300"/>
            </a:xfrm>
            <a:prstGeom prst="ellipse">
              <a:avLst/>
            </a:prstGeom>
            <a:solidFill>
              <a:schemeClr val="accent2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57419" y="2826659"/>
              <a:ext cx="877163" cy="92333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latin typeface="FontAwesome" pitchFamily="2" charset="0"/>
                </a:rPr>
                <a:t>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2867435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5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750"/>
                            </p:stCondLst>
                            <p:childTnLst>
                              <p:par>
                                <p:cTn id="5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  <p:bldP spid="31" grpId="0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2" idx="2"/>
            <a:endCxn id="8" idx="6"/>
          </p:cNvCxnSpPr>
          <p:nvPr/>
        </p:nvCxnSpPr>
        <p:spPr>
          <a:xfrm flipH="1">
            <a:off x="6915150" y="3288320"/>
            <a:ext cx="207762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2"/>
            <a:endCxn id="14" idx="6"/>
          </p:cNvCxnSpPr>
          <p:nvPr/>
        </p:nvCxnSpPr>
        <p:spPr>
          <a:xfrm flipH="1">
            <a:off x="2824574" y="3288320"/>
            <a:ext cx="245227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4" idx="2"/>
          </p:cNvCxnSpPr>
          <p:nvPr/>
        </p:nvCxnSpPr>
        <p:spPr>
          <a:xfrm flipH="1">
            <a:off x="1" y="3288320"/>
            <a:ext cx="118627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276850" y="2469170"/>
            <a:ext cx="1638300" cy="1638300"/>
            <a:chOff x="5276850" y="2469170"/>
            <a:chExt cx="1638300" cy="1638300"/>
          </a:xfrm>
        </p:grpSpPr>
        <p:sp>
          <p:nvSpPr>
            <p:cNvPr id="8" name="Oval 7"/>
            <p:cNvSpPr/>
            <p:nvPr/>
          </p:nvSpPr>
          <p:spPr>
            <a:xfrm>
              <a:off x="5276850" y="2469170"/>
              <a:ext cx="1638300" cy="1638300"/>
            </a:xfrm>
            <a:prstGeom prst="ellipse">
              <a:avLst/>
            </a:prstGeom>
            <a:solidFill>
              <a:schemeClr val="accent2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57419" y="2826659"/>
              <a:ext cx="877163" cy="92333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latin typeface="FontAwesome" pitchFamily="2" charset="0"/>
                </a:rPr>
                <a:t>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86274" y="2469170"/>
            <a:ext cx="1638300" cy="1638300"/>
            <a:chOff x="1186274" y="2469170"/>
            <a:chExt cx="1638300" cy="1638300"/>
          </a:xfrm>
        </p:grpSpPr>
        <p:sp>
          <p:nvSpPr>
            <p:cNvPr id="14" name="Oval 13"/>
            <p:cNvSpPr/>
            <p:nvPr/>
          </p:nvSpPr>
          <p:spPr>
            <a:xfrm>
              <a:off x="1186274" y="2469170"/>
              <a:ext cx="1638300" cy="1638300"/>
            </a:xfrm>
            <a:prstGeom prst="ellipse">
              <a:avLst/>
            </a:prstGeom>
            <a:solidFill>
              <a:schemeClr val="accent2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66843" y="2826659"/>
              <a:ext cx="877163" cy="92333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latin typeface="FontAwesome" pitchFamily="2" charset="0"/>
                </a:rPr>
                <a:t>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992771" y="2319599"/>
            <a:ext cx="1937442" cy="1937442"/>
            <a:chOff x="8796512" y="2460279"/>
            <a:chExt cx="1937442" cy="1937442"/>
          </a:xfrm>
        </p:grpSpPr>
        <p:sp>
          <p:nvSpPr>
            <p:cNvPr id="2" name="Oval 1"/>
            <p:cNvSpPr/>
            <p:nvPr/>
          </p:nvSpPr>
          <p:spPr>
            <a:xfrm>
              <a:off x="8796512" y="2460279"/>
              <a:ext cx="1937442" cy="1937442"/>
            </a:xfrm>
            <a:prstGeom prst="ellipse">
              <a:avLst/>
            </a:prstGeom>
            <a:solidFill>
              <a:schemeClr val="accent2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249709" y="2875006"/>
              <a:ext cx="1031051" cy="1107996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FontAwesome" pitchFamily="2" charset="0"/>
                </a:rPr>
                <a:t>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756654" y="4676081"/>
            <a:ext cx="260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sz="20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sz="20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96693" y="5049772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3015" y="4676081"/>
            <a:ext cx="260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sz="20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sz="20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3054" y="5049772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60247" y="4676081"/>
            <a:ext cx="260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Lato" panose="020F0502020204030203" pitchFamily="34" charset="0"/>
              </a:rPr>
              <a:t>LOREM </a:t>
            </a:r>
            <a:r>
              <a:rPr lang="en-US" sz="20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IPSUM</a:t>
            </a:r>
            <a:endParaRPr lang="en-US" sz="20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0286" y="5049772"/>
            <a:ext cx="272241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</a:p>
        </p:txBody>
      </p:sp>
    </p:spTree>
    <p:extLst>
      <p:ext uri="{BB962C8B-B14F-4D97-AF65-F5344CB8AC3E}">
        <p14:creationId xmlns:p14="http://schemas.microsoft.com/office/powerpoint/2010/main" val="239077095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  <p:bldP spid="27" grpId="0"/>
      <p:bldP spid="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extBox 1"/>
          <p:cNvSpPr txBox="1"/>
          <p:nvPr/>
        </p:nvSpPr>
        <p:spPr>
          <a:xfrm>
            <a:off x="6369278" y="2536448"/>
            <a:ext cx="369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Lato Black" panose="020F0A02020204030203" pitchFamily="34" charset="0"/>
                <a:ea typeface="Roboto Black" panose="02000000000000000000" pitchFamily="2" charset="0"/>
                <a:cs typeface="Aharoni" panose="02010803020104030203" pitchFamily="2" charset="-79"/>
              </a:rPr>
              <a:t>CONTACT</a:t>
            </a:r>
            <a:endParaRPr lang="en-US" sz="6000" dirty="0">
              <a:solidFill>
                <a:schemeClr val="tx2"/>
              </a:solidFill>
              <a:latin typeface="Lato Black" panose="020F0A02020204030203" pitchFamily="34" charset="0"/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9278" y="3121223"/>
            <a:ext cx="369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Kauman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Street Number 0X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Yogyakarta, 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Indonesia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Phone +62 123 456 7890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yoursite.com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57775" y="2022366"/>
            <a:ext cx="980450" cy="1028163"/>
            <a:chOff x="5466735" y="2081591"/>
            <a:chExt cx="1258530" cy="1319776"/>
          </a:xfrm>
        </p:grpSpPr>
        <p:sp>
          <p:nvSpPr>
            <p:cNvPr id="8" name="Oval 7"/>
            <p:cNvSpPr/>
            <p:nvPr/>
          </p:nvSpPr>
          <p:spPr>
            <a:xfrm>
              <a:off x="5466735" y="2142839"/>
              <a:ext cx="1258530" cy="12585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Lato" panose="020F050202020403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22345" y="2081591"/>
              <a:ext cx="547309" cy="11203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000" dirty="0" smtClean="0">
                  <a:solidFill>
                    <a:schemeClr val="bg1"/>
                  </a:solidFill>
                  <a:latin typeface="FontAwesome" pitchFamily="2" charset="0"/>
                </a:rPr>
                <a:t>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425260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4" idx="6"/>
            <a:endCxn id="3" idx="2"/>
          </p:cNvCxnSpPr>
          <p:nvPr/>
        </p:nvCxnSpPr>
        <p:spPr>
          <a:xfrm>
            <a:off x="2817356" y="2698854"/>
            <a:ext cx="9043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721727" y="1877654"/>
            <a:ext cx="1642401" cy="1642400"/>
            <a:chOff x="3721727" y="1877654"/>
            <a:chExt cx="1642401" cy="1642400"/>
          </a:xfrm>
        </p:grpSpPr>
        <p:sp>
          <p:nvSpPr>
            <p:cNvPr id="3" name="Oval 2"/>
            <p:cNvSpPr/>
            <p:nvPr/>
          </p:nvSpPr>
          <p:spPr>
            <a:xfrm>
              <a:off x="3721727" y="1877654"/>
              <a:ext cx="1642401" cy="16424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28391" y="2314132"/>
              <a:ext cx="829073" cy="76944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latin typeface="FontAwesome" pitchFamily="2" charset="0"/>
                </a:rPr>
                <a:t></a:t>
              </a:r>
              <a:endParaRPr lang="en-US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74955" y="1877654"/>
            <a:ext cx="1642401" cy="1642400"/>
            <a:chOff x="1174955" y="1877654"/>
            <a:chExt cx="1642401" cy="1642400"/>
          </a:xfrm>
        </p:grpSpPr>
        <p:sp>
          <p:nvSpPr>
            <p:cNvPr id="4" name="Oval 3"/>
            <p:cNvSpPr/>
            <p:nvPr/>
          </p:nvSpPr>
          <p:spPr>
            <a:xfrm>
              <a:off x="1174955" y="1877654"/>
              <a:ext cx="1642401" cy="16424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72228" y="2314132"/>
              <a:ext cx="748923" cy="76944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FontAwesome" pitchFamily="2" charset="0"/>
                </a:rPr>
                <a:t></a:t>
              </a:r>
              <a:endParaRPr lang="en-US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74644" y="1877654"/>
            <a:ext cx="1642401" cy="1642400"/>
            <a:chOff x="9374644" y="1877654"/>
            <a:chExt cx="1642401" cy="1642400"/>
          </a:xfrm>
        </p:grpSpPr>
        <p:sp>
          <p:nvSpPr>
            <p:cNvPr id="5" name="Oval 4"/>
            <p:cNvSpPr/>
            <p:nvPr/>
          </p:nvSpPr>
          <p:spPr>
            <a:xfrm>
              <a:off x="9374644" y="1877654"/>
              <a:ext cx="1642401" cy="16424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821382" y="2314132"/>
              <a:ext cx="748923" cy="76944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latin typeface="FontAwesome" pitchFamily="2" charset="0"/>
                </a:rPr>
                <a:t></a:t>
              </a:r>
              <a:endParaRPr 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34281" y="4715502"/>
            <a:ext cx="20248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4280" y="4072076"/>
            <a:ext cx="202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0518" y="4715502"/>
            <a:ext cx="202482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30517" y="4072076"/>
            <a:ext cx="202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83435" y="4715502"/>
            <a:ext cx="202482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83434" y="4072076"/>
            <a:ext cx="202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6975" y="4715502"/>
            <a:ext cx="202482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endParaRPr lang="en-US" sz="12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6974" y="4072076"/>
            <a:ext cx="202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Lorem ipsum 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dolor sit </a:t>
            </a:r>
            <a:r>
              <a:rPr lang="en-US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endParaRPr lang="en-US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268499" y="1597968"/>
            <a:ext cx="2201773" cy="2201772"/>
            <a:chOff x="6268499" y="1597968"/>
            <a:chExt cx="2201773" cy="2201772"/>
          </a:xfrm>
        </p:grpSpPr>
        <p:sp>
          <p:nvSpPr>
            <p:cNvPr id="2" name="Oval 1"/>
            <p:cNvSpPr/>
            <p:nvPr/>
          </p:nvSpPr>
          <p:spPr>
            <a:xfrm>
              <a:off x="6268499" y="1597968"/>
              <a:ext cx="2201773" cy="2201772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48247" y="2098689"/>
              <a:ext cx="1042273" cy="120032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7200" dirty="0" smtClean="0">
                  <a:solidFill>
                    <a:schemeClr val="bg1"/>
                  </a:solidFill>
                  <a:latin typeface="FontAwesome" pitchFamily="2" charset="0"/>
                </a:rPr>
                <a:t></a:t>
              </a:r>
              <a:endParaRPr lang="en-US" sz="7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5358333" y="2698854"/>
            <a:ext cx="9043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470272" y="2698854"/>
            <a:ext cx="9043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HOW WE WORK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921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5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5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9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7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809245" y="1480737"/>
            <a:ext cx="3276775" cy="4828706"/>
            <a:chOff x="809245" y="1480737"/>
            <a:chExt cx="3276775" cy="4828706"/>
          </a:xfrm>
        </p:grpSpPr>
        <p:sp>
          <p:nvSpPr>
            <p:cNvPr id="4" name="Rectangle 3"/>
            <p:cNvSpPr/>
            <p:nvPr/>
          </p:nvSpPr>
          <p:spPr>
            <a:xfrm>
              <a:off x="809245" y="1480737"/>
              <a:ext cx="3276775" cy="48287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Freeform 141"/>
            <p:cNvSpPr>
              <a:spLocks/>
            </p:cNvSpPr>
            <p:nvPr/>
          </p:nvSpPr>
          <p:spPr bwMode="auto">
            <a:xfrm>
              <a:off x="809246" y="5083805"/>
              <a:ext cx="1205697" cy="1225638"/>
            </a:xfrm>
            <a:custGeom>
              <a:avLst/>
              <a:gdLst>
                <a:gd name="T0" fmla="*/ 0 w 800"/>
                <a:gd name="T1" fmla="*/ 0 h 800"/>
                <a:gd name="T2" fmla="*/ 800 w 800"/>
                <a:gd name="T3" fmla="*/ 800 h 800"/>
                <a:gd name="T4" fmla="*/ 0 w 800"/>
                <a:gd name="T5" fmla="*/ 800 h 800"/>
                <a:gd name="T6" fmla="*/ 0 w 800"/>
                <a:gd name="T7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0" h="800">
                  <a:moveTo>
                    <a:pt x="0" y="0"/>
                  </a:moveTo>
                  <a:lnTo>
                    <a:pt x="800" y="800"/>
                  </a:lnTo>
                  <a:lnTo>
                    <a:pt x="0" y="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12035" y="5764116"/>
              <a:ext cx="642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01</a:t>
              </a:r>
              <a:endParaRPr lang="en-US" sz="24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57897" y="1480737"/>
            <a:ext cx="3276775" cy="4828706"/>
            <a:chOff x="4457897" y="1480737"/>
            <a:chExt cx="3276775" cy="4828706"/>
          </a:xfrm>
        </p:grpSpPr>
        <p:sp>
          <p:nvSpPr>
            <p:cNvPr id="8" name="Rectangle 7"/>
            <p:cNvSpPr/>
            <p:nvPr/>
          </p:nvSpPr>
          <p:spPr>
            <a:xfrm>
              <a:off x="4457897" y="1480737"/>
              <a:ext cx="3276775" cy="48287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141"/>
            <p:cNvSpPr>
              <a:spLocks/>
            </p:cNvSpPr>
            <p:nvPr/>
          </p:nvSpPr>
          <p:spPr bwMode="auto">
            <a:xfrm>
              <a:off x="4457897" y="5083805"/>
              <a:ext cx="1205697" cy="1225638"/>
            </a:xfrm>
            <a:custGeom>
              <a:avLst/>
              <a:gdLst>
                <a:gd name="T0" fmla="*/ 0 w 800"/>
                <a:gd name="T1" fmla="*/ 0 h 800"/>
                <a:gd name="T2" fmla="*/ 800 w 800"/>
                <a:gd name="T3" fmla="*/ 800 h 800"/>
                <a:gd name="T4" fmla="*/ 0 w 800"/>
                <a:gd name="T5" fmla="*/ 800 h 800"/>
                <a:gd name="T6" fmla="*/ 0 w 800"/>
                <a:gd name="T7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0" h="800">
                  <a:moveTo>
                    <a:pt x="0" y="0"/>
                  </a:moveTo>
                  <a:lnTo>
                    <a:pt x="800" y="800"/>
                  </a:lnTo>
                  <a:lnTo>
                    <a:pt x="0" y="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60686" y="5764116"/>
              <a:ext cx="642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02</a:t>
              </a:r>
              <a:endParaRPr lang="en-US" sz="24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926235" y="5440164"/>
            <a:ext cx="2071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$</a:t>
            </a:r>
            <a:r>
              <a:rPr lang="en-US" sz="4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199</a:t>
            </a:r>
            <a:endParaRPr lang="en-US" sz="4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4886" y="5440164"/>
            <a:ext cx="2071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$</a:t>
            </a:r>
            <a:r>
              <a:rPr lang="en-US" sz="4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349</a:t>
            </a:r>
            <a:endParaRPr lang="en-US" sz="4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32393" y="1655988"/>
            <a:ext cx="2830479" cy="3485565"/>
            <a:chOff x="1032393" y="1655988"/>
            <a:chExt cx="2830479" cy="3485565"/>
          </a:xfrm>
        </p:grpSpPr>
        <p:sp>
          <p:nvSpPr>
            <p:cNvPr id="22" name="TextBox 21"/>
            <p:cNvSpPr txBox="1"/>
            <p:nvPr/>
          </p:nvSpPr>
          <p:spPr>
            <a:xfrm>
              <a:off x="1032393" y="2435356"/>
              <a:ext cx="2830479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Aenean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commodo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ligula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eget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dolor</a:t>
              </a:r>
              <a:r>
                <a:rPr lang="en-US" sz="12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.</a:t>
              </a:r>
              <a:endParaRPr lang="en-US" sz="12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32394" y="1655988"/>
              <a:ext cx="28304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Lorem ipsum </a:t>
              </a:r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</a:rPr>
                <a:t>dolor sit </a:t>
              </a:r>
              <a:r>
                <a:rPr lang="en-US" sz="20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amet</a:t>
              </a:r>
              <a:endParaRPr lang="en-US" sz="20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189699" y="3504936"/>
              <a:ext cx="2515866" cy="1636617"/>
              <a:chOff x="9715496" y="3745738"/>
              <a:chExt cx="1905002" cy="1745033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9715496" y="4152229"/>
                <a:ext cx="1905002" cy="941459"/>
                <a:chOff x="6057900" y="1935366"/>
                <a:chExt cx="5475339" cy="121156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6057900" y="3145849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6057900" y="2540607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6057900" y="1935366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9887162" y="3745738"/>
                <a:ext cx="1561669" cy="3281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1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887162" y="4201535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2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887162" y="4702257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-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887162" y="5162606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-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4681044" y="1655988"/>
            <a:ext cx="2830479" cy="3485565"/>
            <a:chOff x="4681044" y="1655988"/>
            <a:chExt cx="2830479" cy="3485565"/>
          </a:xfrm>
        </p:grpSpPr>
        <p:sp>
          <p:nvSpPr>
            <p:cNvPr id="35" name="TextBox 34"/>
            <p:cNvSpPr txBox="1"/>
            <p:nvPr/>
          </p:nvSpPr>
          <p:spPr>
            <a:xfrm>
              <a:off x="4681044" y="2435356"/>
              <a:ext cx="2830479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Aenean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commodo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ligula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eget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dolor.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81045" y="1655988"/>
              <a:ext cx="28304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Lorem ipsum </a:t>
              </a:r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</a:rPr>
                <a:t>dolor sit </a:t>
              </a:r>
              <a:r>
                <a:rPr lang="en-US" sz="20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amet</a:t>
              </a:r>
              <a:endParaRPr lang="en-US" sz="20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38351" y="3504936"/>
              <a:ext cx="2515866" cy="1636617"/>
              <a:chOff x="9715496" y="3745738"/>
              <a:chExt cx="1905002" cy="1745033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9715496" y="4152229"/>
                <a:ext cx="1905002" cy="941459"/>
                <a:chOff x="6057900" y="1935366"/>
                <a:chExt cx="5475339" cy="121156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6057900" y="3145849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6057900" y="2540607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H="1">
                  <a:off x="6057900" y="1935366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9887162" y="3745738"/>
                <a:ext cx="1561669" cy="3281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1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887162" y="4201535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2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887162" y="4702257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3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887162" y="5162606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-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8115126" y="1480737"/>
            <a:ext cx="3276775" cy="4828706"/>
            <a:chOff x="8115126" y="1480737"/>
            <a:chExt cx="3276775" cy="4828706"/>
          </a:xfrm>
        </p:grpSpPr>
        <p:sp>
          <p:nvSpPr>
            <p:cNvPr id="13" name="Rectangle 12"/>
            <p:cNvSpPr/>
            <p:nvPr/>
          </p:nvSpPr>
          <p:spPr>
            <a:xfrm>
              <a:off x="8115126" y="1480737"/>
              <a:ext cx="3276775" cy="48287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141"/>
            <p:cNvSpPr>
              <a:spLocks/>
            </p:cNvSpPr>
            <p:nvPr/>
          </p:nvSpPr>
          <p:spPr bwMode="auto">
            <a:xfrm>
              <a:off x="8115127" y="5083805"/>
              <a:ext cx="1205697" cy="1225638"/>
            </a:xfrm>
            <a:custGeom>
              <a:avLst/>
              <a:gdLst>
                <a:gd name="T0" fmla="*/ 0 w 800"/>
                <a:gd name="T1" fmla="*/ 0 h 800"/>
                <a:gd name="T2" fmla="*/ 800 w 800"/>
                <a:gd name="T3" fmla="*/ 800 h 800"/>
                <a:gd name="T4" fmla="*/ 0 w 800"/>
                <a:gd name="T5" fmla="*/ 800 h 800"/>
                <a:gd name="T6" fmla="*/ 0 w 800"/>
                <a:gd name="T7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0" h="800">
                  <a:moveTo>
                    <a:pt x="0" y="0"/>
                  </a:moveTo>
                  <a:lnTo>
                    <a:pt x="800" y="800"/>
                  </a:lnTo>
                  <a:lnTo>
                    <a:pt x="0" y="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17916" y="5764116"/>
              <a:ext cx="642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03</a:t>
              </a:r>
              <a:endParaRPr lang="en-US" sz="24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232116" y="5440164"/>
            <a:ext cx="2071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$</a:t>
            </a:r>
            <a:r>
              <a:rPr lang="en-US" sz="4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499</a:t>
            </a:r>
            <a:endParaRPr lang="en-US" sz="4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338273" y="1655988"/>
            <a:ext cx="2830479" cy="3485565"/>
            <a:chOff x="8338273" y="1655988"/>
            <a:chExt cx="2830479" cy="3485565"/>
          </a:xfrm>
        </p:grpSpPr>
        <p:sp>
          <p:nvSpPr>
            <p:cNvPr id="46" name="TextBox 45"/>
            <p:cNvSpPr txBox="1"/>
            <p:nvPr/>
          </p:nvSpPr>
          <p:spPr>
            <a:xfrm>
              <a:off x="8338273" y="2435356"/>
              <a:ext cx="2830479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Aenean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commodo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ligula </a:t>
              </a:r>
              <a:r>
                <a:rPr lang="en-US" sz="12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eget</a:t>
              </a:r>
              <a:r>
                <a:rPr lang="en-US" sz="1200" dirty="0">
                  <a:solidFill>
                    <a:schemeClr val="bg1"/>
                  </a:solidFill>
                  <a:latin typeface="Lato" panose="020F0502020204030203" pitchFamily="34" charset="0"/>
                </a:rPr>
                <a:t> dolor.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338274" y="1655988"/>
              <a:ext cx="28304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Lorem ipsum </a:t>
              </a:r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</a:rPr>
                <a:t>dolor sit </a:t>
              </a:r>
              <a:r>
                <a:rPr lang="en-US" sz="2000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amet</a:t>
              </a:r>
              <a:endParaRPr lang="en-US" sz="20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8495580" y="3504936"/>
              <a:ext cx="2515866" cy="1636617"/>
              <a:chOff x="9715496" y="3745738"/>
              <a:chExt cx="1905002" cy="17450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9715496" y="4152229"/>
                <a:ext cx="1905002" cy="941459"/>
                <a:chOff x="6057900" y="1935366"/>
                <a:chExt cx="5475339" cy="1211568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6057900" y="3145849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6057900" y="2540607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6057900" y="1935366"/>
                  <a:ext cx="5475339" cy="1085"/>
                </a:xfrm>
                <a:prstGeom prst="line">
                  <a:avLst/>
                </a:prstGeom>
                <a:ln w="381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TextBox 49"/>
              <p:cNvSpPr txBox="1"/>
              <p:nvPr/>
            </p:nvSpPr>
            <p:spPr>
              <a:xfrm>
                <a:off x="9887162" y="3745738"/>
                <a:ext cx="1561669" cy="3281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1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9887162" y="4201535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2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9887162" y="4702257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3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9887162" y="5162606"/>
                <a:ext cx="1561669" cy="3281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Lato" panose="020F0502020204030203" pitchFamily="34" charset="0"/>
                  </a:rPr>
                  <a:t>Feature 4</a:t>
                </a:r>
                <a:endParaRPr lang="en-US" sz="1400" dirty="0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71061" y="271731"/>
            <a:ext cx="5724938" cy="64164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WHAT WE DO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9550941"/>
      </p:ext>
    </p:extLst>
  </p:cSld>
  <p:clrMapOvr>
    <a:masterClrMapping/>
  </p:clrMapOvr>
  <p:transition xmlns:p14="http://schemas.microsoft.com/office/powerpoint/2010/main" spd="slow">
    <p:comb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WHO ARE OUR TEAM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0" y="4705350"/>
            <a:ext cx="3048000" cy="1409700"/>
          </a:xfrm>
          <a:prstGeom prst="rect">
            <a:avLst/>
          </a:prstGeom>
          <a:solidFill>
            <a:schemeClr val="tx2">
              <a:alpha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3048000" y="4705350"/>
            <a:ext cx="3048000" cy="1409700"/>
          </a:xfrm>
          <a:prstGeom prst="rect">
            <a:avLst/>
          </a:prstGeom>
          <a:solidFill>
            <a:schemeClr val="tx2">
              <a:alpha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6096000" y="4705350"/>
            <a:ext cx="3048000" cy="1409700"/>
          </a:xfrm>
          <a:prstGeom prst="rect">
            <a:avLst/>
          </a:prstGeom>
          <a:solidFill>
            <a:schemeClr val="tx2">
              <a:alpha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9144000" y="4705350"/>
            <a:ext cx="3048000" cy="1409700"/>
          </a:xfrm>
          <a:prstGeom prst="rect">
            <a:avLst/>
          </a:prstGeom>
          <a:solidFill>
            <a:schemeClr val="tx2">
              <a:alpha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0994" y="4921190"/>
            <a:ext cx="2216544" cy="990123"/>
            <a:chOff x="450994" y="4921190"/>
            <a:chExt cx="2216544" cy="990123"/>
          </a:xfrm>
        </p:grpSpPr>
        <p:sp>
          <p:nvSpPr>
            <p:cNvPr id="51" name="TextBox 50"/>
            <p:cNvSpPr txBox="1"/>
            <p:nvPr/>
          </p:nvSpPr>
          <p:spPr>
            <a:xfrm>
              <a:off x="450994" y="4921190"/>
              <a:ext cx="2216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Jonet</a:t>
              </a:r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Gingsul</a:t>
              </a:r>
              <a:endParaRPr lang="en-US" sz="20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19783" y="5265052"/>
              <a:ext cx="10789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Founder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995432" y="5572759"/>
              <a:ext cx="1149745" cy="338554"/>
              <a:chOff x="995432" y="5636259"/>
              <a:chExt cx="1149745" cy="338554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346810" y="5636259"/>
                <a:ext cx="375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2"/>
                    </a:solidFill>
                    <a:latin typeface="FontAwesome" pitchFamily="2" charset="0"/>
                  </a:rPr>
                  <a:t>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95432" y="5636259"/>
                <a:ext cx="3016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</a:t>
                </a:r>
                <a:endParaRPr lang="en-US" sz="1600" dirty="0" smtClean="0">
                  <a:solidFill>
                    <a:schemeClr val="accent2"/>
                  </a:solidFill>
                  <a:latin typeface="FontAwesome" pitchFamily="2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784181" y="5636259"/>
                <a:ext cx="3609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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3436009" y="4921190"/>
            <a:ext cx="2342512" cy="990123"/>
            <a:chOff x="3436009" y="4921190"/>
            <a:chExt cx="2342512" cy="990123"/>
          </a:xfrm>
        </p:grpSpPr>
        <p:sp>
          <p:nvSpPr>
            <p:cNvPr id="53" name="TextBox 52"/>
            <p:cNvSpPr txBox="1"/>
            <p:nvPr/>
          </p:nvSpPr>
          <p:spPr>
            <a:xfrm>
              <a:off x="3436009" y="4921190"/>
              <a:ext cx="2342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Parman</a:t>
              </a:r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Lato" panose="020F0502020204030203" pitchFamily="34" charset="0"/>
                </a:rPr>
                <a:t>Kosek</a:t>
              </a:r>
              <a:endParaRPr lang="en-US" sz="20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89030" y="5265052"/>
              <a:ext cx="2036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Manager Director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4032391" y="5572759"/>
              <a:ext cx="1149745" cy="338554"/>
              <a:chOff x="995432" y="5636259"/>
              <a:chExt cx="1149745" cy="338554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1346810" y="5636259"/>
                <a:ext cx="375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2"/>
                    </a:solidFill>
                    <a:latin typeface="FontAwesome" pitchFamily="2" charset="0"/>
                  </a:rPr>
                  <a:t>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995432" y="5636259"/>
                <a:ext cx="3016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</a:t>
                </a:r>
                <a:endParaRPr lang="en-US" sz="1600" dirty="0" smtClean="0">
                  <a:solidFill>
                    <a:schemeClr val="accent2"/>
                  </a:solidFill>
                  <a:latin typeface="FontAwesome" pitchFamily="2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784181" y="5636259"/>
                <a:ext cx="3609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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6419918" y="4921190"/>
            <a:ext cx="2464146" cy="978326"/>
            <a:chOff x="6419918" y="4921190"/>
            <a:chExt cx="2464146" cy="978326"/>
          </a:xfrm>
        </p:grpSpPr>
        <p:sp>
          <p:nvSpPr>
            <p:cNvPr id="55" name="TextBox 54"/>
            <p:cNvSpPr txBox="1"/>
            <p:nvPr/>
          </p:nvSpPr>
          <p:spPr>
            <a:xfrm>
              <a:off x="6419918" y="4921190"/>
              <a:ext cx="24641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Andrew </a:t>
              </a:r>
              <a:r>
                <a:rPr lang="en-US" sz="2000" b="1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Kumat</a:t>
              </a:r>
              <a:endParaRPr lang="en-US" sz="20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79849" y="5265052"/>
              <a:ext cx="1144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Designer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7080179" y="5560962"/>
              <a:ext cx="1149745" cy="338554"/>
              <a:chOff x="995432" y="5636259"/>
              <a:chExt cx="1149745" cy="33855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346810" y="5636259"/>
                <a:ext cx="375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2"/>
                    </a:solidFill>
                    <a:latin typeface="FontAwesome" pitchFamily="2" charset="0"/>
                  </a:rPr>
                  <a:t>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995432" y="5636259"/>
                <a:ext cx="3016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</a:t>
                </a:r>
                <a:endParaRPr lang="en-US" sz="1600" dirty="0" smtClean="0">
                  <a:solidFill>
                    <a:schemeClr val="accent2"/>
                  </a:solidFill>
                  <a:latin typeface="FontAwesome" pitchFamily="2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784181" y="5636259"/>
                <a:ext cx="3609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</a:t>
                </a: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9611693" y="4921190"/>
            <a:ext cx="2183148" cy="990123"/>
            <a:chOff x="9611693" y="4921190"/>
            <a:chExt cx="2183148" cy="990123"/>
          </a:xfrm>
        </p:grpSpPr>
        <p:sp>
          <p:nvSpPr>
            <p:cNvPr id="57" name="TextBox 56"/>
            <p:cNvSpPr txBox="1"/>
            <p:nvPr/>
          </p:nvSpPr>
          <p:spPr>
            <a:xfrm>
              <a:off x="9659034" y="4921190"/>
              <a:ext cx="20884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Edi Sans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611693" y="5265052"/>
              <a:ext cx="2183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Programmer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128392" y="5572759"/>
              <a:ext cx="1149745" cy="338554"/>
              <a:chOff x="995432" y="5636259"/>
              <a:chExt cx="1149745" cy="338554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346810" y="5636259"/>
                <a:ext cx="375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2"/>
                    </a:solidFill>
                    <a:latin typeface="FontAwesome" pitchFamily="2" charset="0"/>
                  </a:rPr>
                  <a:t>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995432" y="5636259"/>
                <a:ext cx="3016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</a:t>
                </a:r>
                <a:endParaRPr lang="en-US" sz="1600" dirty="0" smtClean="0">
                  <a:solidFill>
                    <a:schemeClr val="accent2"/>
                  </a:solidFill>
                  <a:latin typeface="FontAwesome" pitchFamily="2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784181" y="5636259"/>
                <a:ext cx="3609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accent2"/>
                    </a:solidFill>
                    <a:latin typeface="FontAwesome" pitchFamily="2" charset="0"/>
                  </a:rPr>
                  <a:t>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847643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4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00"/>
                            </p:stCondLst>
                            <p:childTnLst>
                              <p:par>
                                <p:cTn id="27" presetID="17" presetClass="entr" presetSubtype="4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700"/>
                            </p:stCondLst>
                            <p:childTnLst>
                              <p:par>
                                <p:cTn id="38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2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76800" y="1564326"/>
            <a:ext cx="2438400" cy="2441116"/>
            <a:chOff x="4876800" y="1564326"/>
            <a:chExt cx="2438400" cy="2441116"/>
          </a:xfrm>
        </p:grpSpPr>
        <p:sp>
          <p:nvSpPr>
            <p:cNvPr id="33" name="Rectangle 32"/>
            <p:cNvSpPr/>
            <p:nvPr/>
          </p:nvSpPr>
          <p:spPr>
            <a:xfrm>
              <a:off x="4876800" y="1564326"/>
              <a:ext cx="2438400" cy="24411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51809" y="2369388"/>
              <a:ext cx="888385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bg1"/>
                  </a:solidFill>
                  <a:latin typeface="FontAwesome" pitchFamily="2" charset="0"/>
                </a:rPr>
                <a:t>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1564657"/>
            <a:ext cx="2438400" cy="2441116"/>
            <a:chOff x="0" y="1564657"/>
            <a:chExt cx="2438400" cy="2441116"/>
          </a:xfrm>
        </p:grpSpPr>
        <p:sp>
          <p:nvSpPr>
            <p:cNvPr id="36" name="Rectangle 35"/>
            <p:cNvSpPr/>
            <p:nvPr/>
          </p:nvSpPr>
          <p:spPr>
            <a:xfrm>
              <a:off x="0" y="1564657"/>
              <a:ext cx="2438400" cy="24411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9092" y="2369718"/>
              <a:ext cx="800219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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753600" y="1563664"/>
            <a:ext cx="2438400" cy="2441116"/>
            <a:chOff x="9753600" y="1563664"/>
            <a:chExt cx="2438400" cy="2441116"/>
          </a:xfrm>
        </p:grpSpPr>
        <p:sp>
          <p:nvSpPr>
            <p:cNvPr id="45" name="Rectangle 44"/>
            <p:cNvSpPr/>
            <p:nvPr/>
          </p:nvSpPr>
          <p:spPr>
            <a:xfrm>
              <a:off x="9753600" y="1563664"/>
              <a:ext cx="2438400" cy="24411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594331" y="2336894"/>
              <a:ext cx="756938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bg1"/>
                  </a:solidFill>
                  <a:latin typeface="FontAwesome" pitchFamily="2" charset="0"/>
                </a:rPr>
                <a:t></a:t>
              </a:r>
              <a:endParaRPr lang="en-US" sz="48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38400" y="4003131"/>
            <a:ext cx="2438400" cy="2441116"/>
            <a:chOff x="2438400" y="4005444"/>
            <a:chExt cx="2438400" cy="2441116"/>
          </a:xfrm>
        </p:grpSpPr>
        <p:sp>
          <p:nvSpPr>
            <p:cNvPr id="69" name="Rectangle 68"/>
            <p:cNvSpPr/>
            <p:nvPr/>
          </p:nvSpPr>
          <p:spPr>
            <a:xfrm>
              <a:off x="2438400" y="4005444"/>
              <a:ext cx="2438400" cy="24411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57492" y="4810172"/>
              <a:ext cx="800219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bg1"/>
                  </a:solidFill>
                  <a:latin typeface="FontAwesome" pitchFamily="2" charset="0"/>
                </a:rPr>
                <a:t>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315199" y="4004782"/>
            <a:ext cx="2438400" cy="2441116"/>
            <a:chOff x="7315199" y="4004782"/>
            <a:chExt cx="2438400" cy="2441116"/>
          </a:xfrm>
        </p:grpSpPr>
        <p:sp>
          <p:nvSpPr>
            <p:cNvPr id="72" name="Rectangle 71"/>
            <p:cNvSpPr/>
            <p:nvPr/>
          </p:nvSpPr>
          <p:spPr>
            <a:xfrm>
              <a:off x="7315199" y="4004782"/>
              <a:ext cx="2438400" cy="24411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238553" y="4809512"/>
              <a:ext cx="492443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FontAwesome" pitchFamily="2" charset="0"/>
                </a:rPr>
                <a:t>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WHO WE ARE</a:t>
            </a:r>
            <a:endParaRPr lang="en-US" sz="60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Roboto Black" panose="02000000000000000000" pitchFamily="2" charset="0"/>
                <a:cs typeface="Aharoni" panose="02010803020104030203" pitchFamily="2" charset="-79"/>
              </a:rPr>
              <a:t>Your Short Description Here</a:t>
            </a:r>
            <a:endParaRPr lang="en-US" sz="3200" dirty="0">
              <a:solidFill>
                <a:schemeClr val="tx2"/>
              </a:solidFill>
              <a:ea typeface="Roboto Black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8" name="Picture Placeholder 17"/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24216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6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3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" y="0"/>
            <a:ext cx="4267198" cy="685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58420" y="4642545"/>
            <a:ext cx="3304761" cy="173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12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dolor.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massa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. Cum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sociis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natoque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penatibus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magnis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dis parturient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montes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nascetur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ridiculus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mus.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Donec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quam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felis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ultricies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nec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pellentesque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eu</a:t>
            </a:r>
            <a:r>
              <a:rPr lang="en-US" sz="1200" dirty="0" smtClean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pretium</a:t>
            </a:r>
            <a:endParaRPr lang="en-US" sz="1200" dirty="0" smtClean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64302" y="4622788"/>
            <a:ext cx="1938598" cy="1337101"/>
            <a:chOff x="1164302" y="4622788"/>
            <a:chExt cx="1938598" cy="1337101"/>
          </a:xfrm>
        </p:grpSpPr>
        <p:sp>
          <p:nvSpPr>
            <p:cNvPr id="7" name="Rectangle 6"/>
            <p:cNvSpPr/>
            <p:nvPr/>
          </p:nvSpPr>
          <p:spPr bwMode="auto">
            <a:xfrm>
              <a:off x="1164302" y="4901968"/>
              <a:ext cx="1938598" cy="119127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164302" y="5371365"/>
              <a:ext cx="1938598" cy="119127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164302" y="5840762"/>
              <a:ext cx="1938598" cy="119127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82354" y="4622788"/>
              <a:ext cx="13493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tx2"/>
                  </a:solidFill>
                  <a:latin typeface="Lato" panose="020F0502020204030203" pitchFamily="34" charset="0"/>
                </a:rPr>
                <a:t>Illustrator</a:t>
              </a:r>
              <a:endParaRPr lang="en-US" sz="1050" b="1" dirty="0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82354" y="5092185"/>
              <a:ext cx="13493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tx2"/>
                  </a:solidFill>
                  <a:latin typeface="Lato" panose="020F0502020204030203" pitchFamily="34" charset="0"/>
                </a:rPr>
                <a:t>Photoshop</a:t>
              </a:r>
              <a:endParaRPr lang="en-US" sz="1050" b="1" dirty="0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82354" y="5561582"/>
              <a:ext cx="13493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tx2"/>
                  </a:solidFill>
                  <a:latin typeface="Lato" panose="020F0502020204030203" pitchFamily="34" charset="0"/>
                </a:rPr>
                <a:t>Manual</a:t>
              </a:r>
              <a:endParaRPr lang="en-US" sz="1050" b="1" dirty="0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15296" y="3818097"/>
            <a:ext cx="2236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Jonet</a:t>
            </a:r>
            <a:r>
              <a:rPr lang="en-US" sz="24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Gingsul</a:t>
            </a:r>
            <a:endParaRPr lang="en-US" sz="2400" b="1" dirty="0" smtClean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2166" y="4222749"/>
            <a:ext cx="1595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Lato" panose="020F0502020204030203" pitchFamily="34" charset="0"/>
              </a:rPr>
              <a:t>Manager Director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3755" y="4680305"/>
            <a:ext cx="3349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2400" b="1" dirty="0" err="1">
                <a:solidFill>
                  <a:schemeClr val="tx2"/>
                </a:solidFill>
                <a:latin typeface="Lato" panose="020F0502020204030203" pitchFamily="34" charset="0"/>
              </a:rPr>
              <a:t>amet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consectetuer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adipiscing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elit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.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Aenean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commodo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 ligula </a:t>
            </a:r>
            <a:r>
              <a:rPr lang="en-US" sz="2400" dirty="0" err="1">
                <a:solidFill>
                  <a:schemeClr val="tx2"/>
                </a:solidFill>
                <a:latin typeface="Lato" panose="020F0502020204030203" pitchFamily="34" charset="0"/>
              </a:rPr>
              <a:t>eget</a:t>
            </a:r>
            <a:r>
              <a:rPr lang="en-US" sz="2400" dirty="0">
                <a:solidFill>
                  <a:schemeClr val="tx2"/>
                </a:solidFill>
                <a:latin typeface="Lato" panose="020F0502020204030203" pitchFamily="34" charset="0"/>
              </a:rPr>
              <a:t> dolor.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164302" y="4901968"/>
            <a:ext cx="1823952" cy="1057921"/>
            <a:chOff x="1164302" y="4901968"/>
            <a:chExt cx="1823952" cy="105792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164302" y="4901968"/>
              <a:ext cx="1823952" cy="119127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164302" y="5371365"/>
              <a:ext cx="1823952" cy="119127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164302" y="5840762"/>
              <a:ext cx="1553933" cy="119127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267200" y="15582"/>
            <a:ext cx="3962400" cy="4343401"/>
          </a:xfrm>
        </p:spPr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21746203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1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" grpId="0"/>
      <p:bldP spid="18" grpId="0"/>
      <p:bldP spid="19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655" y="0"/>
            <a:ext cx="368623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2267" y="4364760"/>
            <a:ext cx="251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Ery</a:t>
            </a:r>
            <a:r>
              <a:rPr lang="en-US" sz="24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Blabak</a:t>
            </a:r>
            <a:endParaRPr lang="en-US" sz="2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3470" y="4826425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Lato" panose="020F0502020204030203" pitchFamily="34" charset="0"/>
              </a:rPr>
              <a:t>Founder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252885" y="0"/>
            <a:ext cx="368623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8497" y="4364760"/>
            <a:ext cx="251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Parman</a:t>
            </a:r>
            <a:r>
              <a:rPr lang="en-US" sz="2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Kosek</a:t>
            </a:r>
            <a:endParaRPr lang="en-US" sz="2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9700" y="4826425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</a:rPr>
              <a:t>Director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939115" y="0"/>
            <a:ext cx="368623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524727" y="4364760"/>
            <a:ext cx="251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Jonet</a:t>
            </a:r>
            <a:r>
              <a:rPr lang="en-US" sz="24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Lato" panose="020F0502020204030203" pitchFamily="34" charset="0"/>
              </a:rPr>
              <a:t>Gingsul</a:t>
            </a:r>
            <a:endParaRPr lang="en-US" sz="24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05930" y="4826425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Lato" panose="020F0502020204030203" pitchFamily="34" charset="0"/>
              </a:rPr>
              <a:t>Manager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507373852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9" grpId="0" animBg="1"/>
      <p:bldP spid="11" grpId="0"/>
      <p:bldP spid="12" grpId="0"/>
      <p:bldP spid="14" grpId="0" animBg="1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15AFFF"/>
      </a:dk1>
      <a:lt1>
        <a:sysClr val="window" lastClr="FFFFFF"/>
      </a:lt1>
      <a:dk2>
        <a:srgbClr val="252731"/>
      </a:dk2>
      <a:lt2>
        <a:srgbClr val="EAE7E4"/>
      </a:lt2>
      <a:accent1>
        <a:srgbClr val="1296D6"/>
      </a:accent1>
      <a:accent2>
        <a:srgbClr val="1296D6"/>
      </a:accent2>
      <a:accent3>
        <a:srgbClr val="15B0FF"/>
      </a:accent3>
      <a:accent4>
        <a:srgbClr val="C2D82E"/>
      </a:accent4>
      <a:accent5>
        <a:srgbClr val="8E9813"/>
      </a:accent5>
      <a:accent6>
        <a:srgbClr val="172934"/>
      </a:accent6>
      <a:hlink>
        <a:srgbClr val="1296D6"/>
      </a:hlink>
      <a:folHlink>
        <a:srgbClr val="A7AAA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9483</TotalTime>
  <Words>2922</Words>
  <Application>Microsoft Macintosh PowerPoint</Application>
  <PresentationFormat>Custom</PresentationFormat>
  <Paragraphs>348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descartes</dc:creator>
  <cp:lastModifiedBy>CCC</cp:lastModifiedBy>
  <cp:revision>206</cp:revision>
  <dcterms:created xsi:type="dcterms:W3CDTF">2015-10-23T02:28:12Z</dcterms:created>
  <dcterms:modified xsi:type="dcterms:W3CDTF">2019-06-11T15:55:02Z</dcterms:modified>
</cp:coreProperties>
</file>